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69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5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18.2.2014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18.2.2014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18.2.2014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18.2.2014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18.2.2014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15616" y="3284984"/>
            <a:ext cx="7772400" cy="1470025"/>
          </a:xfrm>
        </p:spPr>
        <p:txBody>
          <a:bodyPr/>
          <a:lstStyle/>
          <a:p>
            <a:r>
              <a:rPr lang="cs-CZ" dirty="0" smtClean="0"/>
              <a:t>KÓTOVANÉ PROMÍTÁNÍ</a:t>
            </a:r>
            <a:br>
              <a:rPr lang="cs-CZ" dirty="0" smtClean="0"/>
            </a:br>
            <a:r>
              <a:rPr lang="cs-CZ" dirty="0" smtClean="0"/>
              <a:t>průnik trojúhelníků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5400600"/>
          </a:xfrm>
        </p:spPr>
        <p:txBody>
          <a:bodyPr>
            <a:normAutofit/>
          </a:bodyPr>
          <a:lstStyle/>
          <a:p>
            <a:r>
              <a:rPr lang="cs-CZ" dirty="0" smtClean="0"/>
              <a:t>průsek × zásek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457200" y="5229200"/>
            <a:ext cx="8229600" cy="896963"/>
          </a:xfrm>
        </p:spPr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6624736" cy="936104"/>
          </a:xfrm>
        </p:spPr>
        <p:txBody>
          <a:bodyPr>
            <a:normAutofit/>
          </a:bodyPr>
          <a:lstStyle/>
          <a:p>
            <a:r>
              <a:rPr lang="cs-CZ" sz="3600" dirty="0" smtClean="0"/>
              <a:t>Řešený příklad</a:t>
            </a:r>
            <a:endParaRPr lang="cs-CZ" sz="36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3600400"/>
          </a:xfrm>
        </p:spPr>
        <p:txBody>
          <a:bodyPr>
            <a:normAutofit/>
          </a:bodyPr>
          <a:lstStyle/>
          <a:p>
            <a:r>
              <a:rPr lang="cs-CZ" dirty="0" smtClean="0"/>
              <a:t>Sestrojte průnik trojúhelníků ABC a KLM včetně viditelnosti.</a:t>
            </a:r>
          </a:p>
          <a:p>
            <a:pPr marL="0" indent="0">
              <a:buNone/>
            </a:pPr>
            <a:r>
              <a:rPr lang="cs-CZ" dirty="0" smtClean="0"/>
              <a:t>A </a:t>
            </a:r>
            <a:r>
              <a:rPr lang="en-US" dirty="0" smtClean="0"/>
              <a:t>[</a:t>
            </a:r>
            <a:r>
              <a:rPr lang="cs-CZ" dirty="0" smtClean="0"/>
              <a:t>-4, 2, 2</a:t>
            </a:r>
            <a:r>
              <a:rPr lang="en-US" dirty="0" smtClean="0"/>
              <a:t>]</a:t>
            </a:r>
            <a:r>
              <a:rPr lang="cs-CZ" dirty="0" smtClean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8, 10</a:t>
            </a:r>
            <a:r>
              <a:rPr lang="en-US" dirty="0" smtClean="0"/>
              <a:t>]</a:t>
            </a:r>
            <a:r>
              <a:rPr lang="cs-CZ" dirty="0" smtClean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cs-CZ" dirty="0" smtClean="0"/>
              <a:t>, 4, 4</a:t>
            </a:r>
            <a:r>
              <a:rPr lang="en-US" dirty="0" smtClean="0"/>
              <a:t>]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K</a:t>
            </a:r>
            <a:r>
              <a:rPr lang="en-US" dirty="0"/>
              <a:t> [</a:t>
            </a:r>
            <a:r>
              <a:rPr lang="cs-CZ" dirty="0"/>
              <a:t>-</a:t>
            </a:r>
            <a:r>
              <a:rPr lang="cs-CZ" dirty="0" smtClean="0"/>
              <a:t>4,6,8</a:t>
            </a:r>
            <a:r>
              <a:rPr lang="en-US" dirty="0" smtClean="0"/>
              <a:t>]</a:t>
            </a:r>
            <a:r>
              <a:rPr lang="cs-CZ" dirty="0" smtClean="0"/>
              <a:t>, L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6</a:t>
            </a:r>
            <a:r>
              <a:rPr lang="cs-CZ" dirty="0" smtClean="0"/>
              <a:t>, 0, 10</a:t>
            </a:r>
            <a:r>
              <a:rPr lang="en-US" dirty="0" smtClean="0"/>
              <a:t>]</a:t>
            </a:r>
            <a:r>
              <a:rPr lang="cs-CZ" dirty="0" smtClean="0"/>
              <a:t>, M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10, 0</a:t>
            </a:r>
            <a:r>
              <a:rPr lang="en-US" dirty="0" smtClean="0"/>
              <a:t>]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52436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zadání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Zástupný symbol pro obsah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7076161"/>
              </p:ext>
            </p:extLst>
          </p:nvPr>
        </p:nvGraphicFramePr>
        <p:xfrm>
          <a:off x="683568" y="1052736"/>
          <a:ext cx="7704856" cy="5425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1052736"/>
                        <a:ext cx="7704856" cy="5425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692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směr horizontálních přímek 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6" name="Zástupný symbol pro obsah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5596087"/>
              </p:ext>
            </p:extLst>
          </p:nvPr>
        </p:nvGraphicFramePr>
        <p:xfrm>
          <a:off x="899592" y="1124744"/>
          <a:ext cx="7567682" cy="53285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124744"/>
                        <a:ext cx="7567682" cy="53285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2515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průsečnice 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215543"/>
              </p:ext>
            </p:extLst>
          </p:nvPr>
        </p:nvGraphicFramePr>
        <p:xfrm>
          <a:off x="971600" y="980728"/>
          <a:ext cx="7703030" cy="5424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980728"/>
                        <a:ext cx="7703030" cy="54244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283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viditelnost </a:t>
            </a:r>
            <a:endParaRPr lang="cs-CZ" sz="36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3908426"/>
              </p:ext>
            </p:extLst>
          </p:nvPr>
        </p:nvGraphicFramePr>
        <p:xfrm>
          <a:off x="971600" y="1124744"/>
          <a:ext cx="7464601" cy="52565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971600" y="1124744"/>
                        <a:ext cx="7464601" cy="525658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37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Neřešené příklady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Sestrojte průnik trojúhelníků ABC a </a:t>
            </a:r>
            <a:r>
              <a:rPr lang="cs-CZ" dirty="0" smtClean="0"/>
              <a:t>MNP </a:t>
            </a:r>
            <a:r>
              <a:rPr lang="cs-CZ" dirty="0"/>
              <a:t>včetně viditelnosti.</a:t>
            </a:r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/>
              <a:t>[</a:t>
            </a:r>
            <a:r>
              <a:rPr lang="cs-CZ" dirty="0" smtClean="0"/>
              <a:t>-5, 3, 5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1, </a:t>
            </a:r>
            <a:r>
              <a:rPr lang="cs-CZ" dirty="0"/>
              <a:t>8, </a:t>
            </a:r>
            <a:r>
              <a:rPr lang="cs-CZ" dirty="0" smtClean="0"/>
              <a:t>1</a:t>
            </a:r>
            <a:r>
              <a:rPr lang="en-US" dirty="0" smtClean="0"/>
              <a:t>]</a:t>
            </a:r>
            <a:r>
              <a:rPr lang="cs-CZ" dirty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2, 2, 8</a:t>
            </a:r>
            <a:r>
              <a:rPr lang="en-US" dirty="0" smtClean="0"/>
              <a:t>]</a:t>
            </a:r>
            <a:endParaRPr lang="cs-CZ" dirty="0"/>
          </a:p>
          <a:p>
            <a:pPr marL="0" indent="0">
              <a:buNone/>
            </a:pPr>
            <a:r>
              <a:rPr lang="cs-CZ" dirty="0" smtClean="0"/>
              <a:t>M</a:t>
            </a:r>
            <a:r>
              <a:rPr lang="en-US" dirty="0" smtClean="0"/>
              <a:t> </a:t>
            </a:r>
            <a:r>
              <a:rPr lang="en-US" dirty="0"/>
              <a:t>[</a:t>
            </a:r>
            <a:r>
              <a:rPr lang="cs-CZ" dirty="0" smtClean="0"/>
              <a:t>-3.5, 7.5, 2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N</a:t>
            </a:r>
            <a:r>
              <a:rPr lang="en-US" dirty="0" smtClean="0"/>
              <a:t> [</a:t>
            </a:r>
            <a:r>
              <a:rPr lang="cs-CZ" dirty="0" smtClean="0"/>
              <a:t>5, 4.5, 4</a:t>
            </a:r>
            <a:r>
              <a:rPr lang="en-US" dirty="0" smtClean="0"/>
              <a:t>]</a:t>
            </a:r>
            <a:r>
              <a:rPr lang="cs-CZ" dirty="0"/>
              <a:t>, </a:t>
            </a:r>
            <a:r>
              <a:rPr lang="cs-CZ" dirty="0" smtClean="0"/>
              <a:t>P</a:t>
            </a:r>
            <a:r>
              <a:rPr lang="en-US" dirty="0" smtClean="0"/>
              <a:t> [</a:t>
            </a:r>
            <a:r>
              <a:rPr lang="cs-CZ" dirty="0" smtClean="0"/>
              <a:t>-1.5, 1.5, 8</a:t>
            </a:r>
            <a:r>
              <a:rPr lang="en-US" dirty="0" smtClean="0"/>
              <a:t>]</a:t>
            </a:r>
            <a:endParaRPr lang="cs-CZ" dirty="0"/>
          </a:p>
          <a:p>
            <a:endParaRPr lang="cs-CZ" dirty="0"/>
          </a:p>
          <a:p>
            <a:r>
              <a:rPr lang="cs-CZ" dirty="0"/>
              <a:t>Sestrojte průnik </a:t>
            </a:r>
            <a:r>
              <a:rPr lang="cs-CZ" dirty="0" smtClean="0"/>
              <a:t>rovnoběžníků ABCD </a:t>
            </a:r>
            <a:r>
              <a:rPr lang="cs-CZ" dirty="0"/>
              <a:t>a </a:t>
            </a:r>
            <a:r>
              <a:rPr lang="cs-CZ" dirty="0" smtClean="0"/>
              <a:t>KLMN </a:t>
            </a:r>
            <a:r>
              <a:rPr lang="cs-CZ" dirty="0"/>
              <a:t>včetně viditelnosti.</a:t>
            </a:r>
          </a:p>
          <a:p>
            <a:pPr marL="0" indent="0">
              <a:buNone/>
            </a:pPr>
            <a:r>
              <a:rPr lang="cs-CZ" dirty="0"/>
              <a:t>A </a:t>
            </a:r>
            <a:r>
              <a:rPr lang="en-US" dirty="0" smtClean="0"/>
              <a:t>[</a:t>
            </a:r>
            <a:r>
              <a:rPr lang="cs-CZ" dirty="0"/>
              <a:t>0</a:t>
            </a:r>
            <a:r>
              <a:rPr lang="cs-CZ" dirty="0" smtClean="0"/>
              <a:t>, 6, 6</a:t>
            </a:r>
            <a:r>
              <a:rPr lang="en-US" dirty="0" smtClean="0"/>
              <a:t>]</a:t>
            </a:r>
            <a:r>
              <a:rPr lang="cs-CZ" dirty="0"/>
              <a:t>, B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-5, 4.5, 6</a:t>
            </a:r>
            <a:r>
              <a:rPr lang="en-US" dirty="0" smtClean="0"/>
              <a:t>]</a:t>
            </a:r>
            <a:r>
              <a:rPr lang="cs-CZ" dirty="0"/>
              <a:t>, C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1, 2, 2</a:t>
            </a:r>
            <a:r>
              <a:rPr lang="en-US" dirty="0" smtClean="0"/>
              <a:t>]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K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/>
              <a:t>1</a:t>
            </a:r>
            <a:r>
              <a:rPr lang="cs-CZ" dirty="0" smtClean="0"/>
              <a:t>, 5, 8</a:t>
            </a:r>
            <a:r>
              <a:rPr lang="en-US" dirty="0"/>
              <a:t>]</a:t>
            </a:r>
            <a:r>
              <a:rPr lang="cs-CZ" dirty="0"/>
              <a:t>, L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2.5, </a:t>
            </a:r>
            <a:r>
              <a:rPr lang="cs-CZ" dirty="0"/>
              <a:t>0, 3</a:t>
            </a:r>
            <a:r>
              <a:rPr lang="en-US" dirty="0" smtClean="0"/>
              <a:t>]</a:t>
            </a:r>
            <a:r>
              <a:rPr lang="cs-CZ" dirty="0"/>
              <a:t>, M</a:t>
            </a:r>
            <a:r>
              <a:rPr lang="en-US" dirty="0"/>
              <a:t> </a:t>
            </a:r>
            <a:r>
              <a:rPr lang="en-US" dirty="0" smtClean="0"/>
              <a:t>[</a:t>
            </a:r>
            <a:r>
              <a:rPr lang="cs-CZ" dirty="0" smtClean="0"/>
              <a:t>-1, 2, 1</a:t>
            </a:r>
            <a:r>
              <a:rPr lang="en-US" dirty="0" smtClean="0"/>
              <a:t>]</a:t>
            </a:r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570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850106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Výsledky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726548"/>
              </p:ext>
            </p:extLst>
          </p:nvPr>
        </p:nvGraphicFramePr>
        <p:xfrm>
          <a:off x="3563888" y="1268760"/>
          <a:ext cx="56673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Acrobat Document" r:id="rId3" imgW="5667300" imgH="3990795" progId="AcroExch.Document.7">
                  <p:embed/>
                </p:oleObj>
              </mc:Choice>
              <mc:Fallback>
                <p:oleObj name="Acrobat Document" r:id="rId3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63888" y="1268760"/>
                        <a:ext cx="5667375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2098643"/>
              </p:ext>
            </p:extLst>
          </p:nvPr>
        </p:nvGraphicFramePr>
        <p:xfrm>
          <a:off x="-1260648" y="1268760"/>
          <a:ext cx="5667375" cy="3990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2" name="Acrobat Document" r:id="rId5" imgW="5667300" imgH="3990795" progId="AcroExch.Document.7">
                  <p:embed/>
                </p:oleObj>
              </mc:Choice>
              <mc:Fallback>
                <p:oleObj name="Acrobat Document" r:id="rId5" imgW="5667300" imgH="399079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1260648" y="1268760"/>
                        <a:ext cx="5667375" cy="3990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0166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Horizont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324</TotalTime>
  <Words>292</Words>
  <Application>Microsoft Office PowerPoint</Application>
  <PresentationFormat>Předvádění na obrazovce (4:3)</PresentationFormat>
  <Paragraphs>33</Paragraphs>
  <Slides>10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2" baseType="lpstr">
      <vt:lpstr>Motiv systému Office</vt:lpstr>
      <vt:lpstr>Acrobat Document</vt:lpstr>
      <vt:lpstr>KÓTOVANÉ PROMÍTÁNÍ průnik trojúhelníků</vt:lpstr>
      <vt:lpstr>průsek × zásek</vt:lpstr>
      <vt:lpstr>Řešený příklad</vt:lpstr>
      <vt:lpstr>zadání</vt:lpstr>
      <vt:lpstr>směr horizontálních přímek </vt:lpstr>
      <vt:lpstr>průsečnice </vt:lpstr>
      <vt:lpstr>viditelnost </vt:lpstr>
      <vt:lpstr>Neřešené příklady</vt:lpstr>
      <vt:lpstr>Výsledky</vt:lpstr>
      <vt:lpstr>Pokud není uvedeno jinak, použitý materiál je z vlastních zdrojů autora.   Zdroje:  POMYKALOVÁ, E.: Deskriptivní pro střední školy. 1. vydání. Praha: Prometheus, 2010. ISBN 978-80-7196-400-1.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61</cp:revision>
  <dcterms:created xsi:type="dcterms:W3CDTF">2013-08-27T05:25:40Z</dcterms:created>
  <dcterms:modified xsi:type="dcterms:W3CDTF">2014-02-18T12:13:51Z</dcterms:modified>
</cp:coreProperties>
</file>