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3284984"/>
            <a:ext cx="7772400" cy="1470025"/>
          </a:xfrm>
        </p:spPr>
        <p:txBody>
          <a:bodyPr/>
          <a:lstStyle/>
          <a:p>
            <a:r>
              <a:rPr lang="cs-CZ" dirty="0" smtClean="0"/>
              <a:t>KÓTOVANÉ PROMÍTÁNÍ</a:t>
            </a:r>
            <a:br>
              <a:rPr lang="cs-CZ" dirty="0" smtClean="0"/>
            </a:br>
            <a:r>
              <a:rPr lang="cs-CZ" dirty="0" smtClean="0"/>
              <a:t>průnik trojúhelníků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průsek × zásek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4736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Řešený příklad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 smtClean="0"/>
              <a:t>Sestrojte průnik trojúhelníků ABC a KLM včetně viditelnosti.</a:t>
            </a:r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en-US" dirty="0" smtClean="0"/>
              <a:t>[</a:t>
            </a:r>
            <a:r>
              <a:rPr lang="cs-CZ" dirty="0" smtClean="0"/>
              <a:t>-4, 2, 2</a:t>
            </a:r>
            <a:r>
              <a:rPr lang="en-US" dirty="0" smtClean="0"/>
              <a:t>]</a:t>
            </a:r>
            <a:r>
              <a:rPr lang="cs-CZ" dirty="0" smtClean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8, 10</a:t>
            </a:r>
            <a:r>
              <a:rPr lang="en-US" dirty="0" smtClean="0"/>
              <a:t>]</a:t>
            </a:r>
            <a:r>
              <a:rPr lang="cs-CZ" dirty="0" smtClean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cs-CZ" dirty="0" smtClean="0"/>
              <a:t>, 4, 4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</a:t>
            </a:r>
            <a:r>
              <a:rPr lang="en-US" dirty="0"/>
              <a:t> [</a:t>
            </a:r>
            <a:r>
              <a:rPr lang="cs-CZ" dirty="0"/>
              <a:t>-</a:t>
            </a:r>
            <a:r>
              <a:rPr lang="cs-CZ" dirty="0" smtClean="0"/>
              <a:t>4,6,8</a:t>
            </a:r>
            <a:r>
              <a:rPr lang="en-US" dirty="0" smtClean="0"/>
              <a:t>]</a:t>
            </a:r>
            <a:r>
              <a:rPr lang="cs-CZ" dirty="0" smtClean="0"/>
              <a:t>, L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cs-CZ" dirty="0" smtClean="0"/>
              <a:t>, 0, 10</a:t>
            </a:r>
            <a:r>
              <a:rPr lang="en-US" dirty="0" smtClean="0"/>
              <a:t>]</a:t>
            </a:r>
            <a:r>
              <a:rPr lang="cs-CZ" dirty="0" smtClean="0"/>
              <a:t>, M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10, 0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4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zadání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076161"/>
              </p:ext>
            </p:extLst>
          </p:nvPr>
        </p:nvGraphicFramePr>
        <p:xfrm>
          <a:off x="683568" y="1052736"/>
          <a:ext cx="7704856" cy="542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052736"/>
                        <a:ext cx="7704856" cy="5425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9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směr horizontálních přímek 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96087"/>
              </p:ext>
            </p:extLst>
          </p:nvPr>
        </p:nvGraphicFramePr>
        <p:xfrm>
          <a:off x="899592" y="1124744"/>
          <a:ext cx="756768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124744"/>
                        <a:ext cx="7567682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5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průsečnice 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15543"/>
              </p:ext>
            </p:extLst>
          </p:nvPr>
        </p:nvGraphicFramePr>
        <p:xfrm>
          <a:off x="971600" y="980728"/>
          <a:ext cx="7703030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980728"/>
                        <a:ext cx="7703030" cy="542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viditelnost 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908426"/>
              </p:ext>
            </p:extLst>
          </p:nvPr>
        </p:nvGraphicFramePr>
        <p:xfrm>
          <a:off x="971600" y="1124744"/>
          <a:ext cx="7464601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1124744"/>
                        <a:ext cx="7464601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3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Neřešené příklady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Sestrojte průnik trojúhelníků ABC a </a:t>
            </a:r>
            <a:r>
              <a:rPr lang="cs-CZ" dirty="0" smtClean="0"/>
              <a:t>MNP </a:t>
            </a:r>
            <a:r>
              <a:rPr lang="cs-CZ" dirty="0"/>
              <a:t>včetně viditelnosti.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/>
              <a:t>[</a:t>
            </a:r>
            <a:r>
              <a:rPr lang="cs-CZ" dirty="0" smtClean="0"/>
              <a:t>-5, 3, 5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1, </a:t>
            </a:r>
            <a:r>
              <a:rPr lang="cs-CZ" dirty="0"/>
              <a:t>8, </a:t>
            </a:r>
            <a:r>
              <a:rPr lang="cs-CZ" dirty="0" smtClean="0"/>
              <a:t>1</a:t>
            </a:r>
            <a:r>
              <a:rPr lang="en-US" dirty="0" smtClean="0"/>
              <a:t>]</a:t>
            </a:r>
            <a:r>
              <a:rPr lang="cs-CZ" dirty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2, 2, 8</a:t>
            </a:r>
            <a:r>
              <a:rPr lang="en-US" dirty="0" smtClean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cs-CZ" dirty="0" smtClean="0"/>
              <a:t>-3.5, 7.5, 2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N</a:t>
            </a:r>
            <a:r>
              <a:rPr lang="en-US" dirty="0" smtClean="0"/>
              <a:t> [</a:t>
            </a:r>
            <a:r>
              <a:rPr lang="cs-CZ" dirty="0" smtClean="0"/>
              <a:t>5, 4.5, 4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P</a:t>
            </a:r>
            <a:r>
              <a:rPr lang="en-US" dirty="0" smtClean="0"/>
              <a:t> [</a:t>
            </a:r>
            <a:r>
              <a:rPr lang="cs-CZ" dirty="0" smtClean="0"/>
              <a:t>-1.5, 1.5, 8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  <a:p>
            <a:r>
              <a:rPr lang="cs-CZ" dirty="0"/>
              <a:t>Sestrojte průnik </a:t>
            </a:r>
            <a:r>
              <a:rPr lang="cs-CZ" dirty="0" smtClean="0"/>
              <a:t>rovnoběžníků ABCD </a:t>
            </a:r>
            <a:r>
              <a:rPr lang="cs-CZ" dirty="0"/>
              <a:t>a </a:t>
            </a:r>
            <a:r>
              <a:rPr lang="cs-CZ" dirty="0" smtClean="0"/>
              <a:t>KLMN </a:t>
            </a:r>
            <a:r>
              <a:rPr lang="cs-CZ" dirty="0"/>
              <a:t>včetně viditelnosti.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6, 6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-5, 4.5, 6</a:t>
            </a:r>
            <a:r>
              <a:rPr lang="en-US" dirty="0" smtClean="0"/>
              <a:t>]</a:t>
            </a:r>
            <a:r>
              <a:rPr lang="cs-CZ" dirty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1, 2, 2</a:t>
            </a:r>
            <a:r>
              <a:rPr lang="en-US" dirty="0" smtClean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1</a:t>
            </a:r>
            <a:r>
              <a:rPr lang="cs-CZ" dirty="0" smtClean="0"/>
              <a:t>, 5, 8</a:t>
            </a:r>
            <a:r>
              <a:rPr lang="en-US" dirty="0"/>
              <a:t>]</a:t>
            </a:r>
            <a:r>
              <a:rPr lang="cs-CZ" dirty="0"/>
              <a:t>, L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2.5, </a:t>
            </a:r>
            <a:r>
              <a:rPr lang="cs-CZ" dirty="0"/>
              <a:t>0, 3</a:t>
            </a:r>
            <a:r>
              <a:rPr lang="en-US" dirty="0" smtClean="0"/>
              <a:t>]</a:t>
            </a:r>
            <a:r>
              <a:rPr lang="cs-CZ" dirty="0"/>
              <a:t>, M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-1, 2, 1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Výsledky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726548"/>
              </p:ext>
            </p:extLst>
          </p:nvPr>
        </p:nvGraphicFramePr>
        <p:xfrm>
          <a:off x="3563888" y="1268760"/>
          <a:ext cx="5667375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1268760"/>
                        <a:ext cx="5667375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098643"/>
              </p:ext>
            </p:extLst>
          </p:nvPr>
        </p:nvGraphicFramePr>
        <p:xfrm>
          <a:off x="-1260648" y="1268760"/>
          <a:ext cx="5667375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Acrobat Document" r:id="rId5" imgW="5667300" imgH="3990795" progId="AcroExch.Document.7">
                  <p:embed/>
                </p:oleObj>
              </mc:Choice>
              <mc:Fallback>
                <p:oleObj name="Acrobat Document" r:id="rId5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260648" y="1268760"/>
                        <a:ext cx="5667375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292</Words>
  <Application>Microsoft Office PowerPoint</Application>
  <PresentationFormat>Předvádění na obrazovce (4:3)</PresentationFormat>
  <Paragraphs>33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Acrobat Document</vt:lpstr>
      <vt:lpstr>KÓTOVANÉ PROMÍTÁNÍ průnik trojúhelníků</vt:lpstr>
      <vt:lpstr>průsek × zásek</vt:lpstr>
      <vt:lpstr>Řešený příklad</vt:lpstr>
      <vt:lpstr>zadání</vt:lpstr>
      <vt:lpstr>směr horizontálních přímek </vt:lpstr>
      <vt:lpstr>průsečnice </vt:lpstr>
      <vt:lpstr>viditelnost </vt:lpstr>
      <vt:lpstr>Neřešené příklady</vt:lpstr>
      <vt:lpstr>Výsledky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61</cp:revision>
  <dcterms:created xsi:type="dcterms:W3CDTF">2013-08-27T05:25:40Z</dcterms:created>
  <dcterms:modified xsi:type="dcterms:W3CDTF">2014-02-18T12:13:51Z</dcterms:modified>
</cp:coreProperties>
</file>