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0" r:id="rId4"/>
    <p:sldId id="260" r:id="rId5"/>
    <p:sldId id="271" r:id="rId6"/>
    <p:sldId id="272" r:id="rId7"/>
    <p:sldId id="273" r:id="rId8"/>
    <p:sldId id="274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470025"/>
          </a:xfrm>
        </p:spPr>
        <p:txBody>
          <a:bodyPr/>
          <a:lstStyle/>
          <a:p>
            <a:r>
              <a:rPr lang="cs-CZ" dirty="0" smtClean="0"/>
              <a:t>PROMÍTÁNÍ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79712" y="2924944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princip promítání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 rovnoběžné a středové promítání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8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romítání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obrazení prostoru na rovinu (válcovou plochu, kulovou plochu)</a:t>
            </a:r>
          </a:p>
          <a:p>
            <a:r>
              <a:rPr lang="cs-CZ" smtClean="0"/>
              <a:t>vzájemně jednoznačné </a:t>
            </a:r>
            <a:endParaRPr lang="cs-CZ" dirty="0" smtClean="0"/>
          </a:p>
          <a:p>
            <a:r>
              <a:rPr lang="cs-CZ" dirty="0" smtClean="0"/>
              <a:t>nákresna</a:t>
            </a:r>
          </a:p>
          <a:p>
            <a:r>
              <a:rPr lang="cs-CZ" dirty="0"/>
              <a:t>o</a:t>
            </a:r>
            <a:r>
              <a:rPr lang="cs-CZ" dirty="0" smtClean="0"/>
              <a:t>braz bodu</a:t>
            </a:r>
          </a:p>
          <a:p>
            <a:r>
              <a:rPr lang="cs-CZ" dirty="0"/>
              <a:t>p</a:t>
            </a:r>
            <a:r>
              <a:rPr lang="cs-CZ" dirty="0" smtClean="0"/>
              <a:t>růmětna</a:t>
            </a:r>
          </a:p>
          <a:p>
            <a:r>
              <a:rPr lang="cs-CZ" dirty="0"/>
              <a:t>p</a:t>
            </a:r>
            <a:r>
              <a:rPr lang="cs-CZ" dirty="0" smtClean="0"/>
              <a:t>růmět bodu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 promítání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růmětna</a:t>
            </a:r>
          </a:p>
          <a:p>
            <a:r>
              <a:rPr lang="cs-CZ" dirty="0" smtClean="0"/>
              <a:t>střed/směr promítání</a:t>
            </a:r>
          </a:p>
          <a:p>
            <a:r>
              <a:rPr lang="cs-CZ" dirty="0"/>
              <a:t>p</a:t>
            </a:r>
            <a:r>
              <a:rPr lang="cs-CZ" dirty="0" smtClean="0"/>
              <a:t>romítací přímka</a:t>
            </a:r>
          </a:p>
          <a:p>
            <a:r>
              <a:rPr lang="cs-CZ" dirty="0"/>
              <a:t>p</a:t>
            </a:r>
            <a:r>
              <a:rPr lang="cs-CZ" dirty="0" smtClean="0"/>
              <a:t>růmět bodu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průnik promítací přímky a průmětny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07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Středové promítání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5" name="Přímá spojnice 4"/>
          <p:cNvCxnSpPr/>
          <p:nvPr/>
        </p:nvCxnSpPr>
        <p:spPr>
          <a:xfrm>
            <a:off x="1691680" y="5589240"/>
            <a:ext cx="52565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 flipV="1">
            <a:off x="6948264" y="4221088"/>
            <a:ext cx="1008112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5364088" y="51571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průmětna</a:t>
            </a:r>
            <a:endParaRPr lang="cs-CZ" dirty="0"/>
          </a:p>
        </p:txBody>
      </p:sp>
      <p:cxnSp>
        <p:nvCxnSpPr>
          <p:cNvPr id="23" name="Přímá spojnice 22"/>
          <p:cNvCxnSpPr/>
          <p:nvPr/>
        </p:nvCxnSpPr>
        <p:spPr>
          <a:xfrm>
            <a:off x="3491880" y="1628800"/>
            <a:ext cx="2160240" cy="31683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 flipV="1">
            <a:off x="3752461" y="2078731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 flipV="1">
            <a:off x="5580112" y="4725144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 flipV="1">
            <a:off x="4716016" y="3501008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1790835" y="1567130"/>
            <a:ext cx="203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romítací přímka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3950601" y="1703212"/>
            <a:ext cx="1674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</a:t>
            </a:r>
            <a:r>
              <a:rPr lang="cs-CZ" dirty="0" smtClean="0"/>
              <a:t>třed promítání</a:t>
            </a:r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4932040" y="326230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</a:t>
            </a:r>
            <a:endParaRPr lang="cs-CZ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5675548" y="4355812"/>
            <a:ext cx="1476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 bodu</a:t>
            </a:r>
          </a:p>
        </p:txBody>
      </p:sp>
      <p:cxnSp>
        <p:nvCxnSpPr>
          <p:cNvPr id="34" name="Přímá spojnice 33"/>
          <p:cNvCxnSpPr/>
          <p:nvPr/>
        </p:nvCxnSpPr>
        <p:spPr>
          <a:xfrm flipH="1">
            <a:off x="2555776" y="1412776"/>
            <a:ext cx="1584176" cy="3600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/>
          <p:nvPr/>
        </p:nvCxnSpPr>
        <p:spPr>
          <a:xfrm>
            <a:off x="3356315" y="2906553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2524944" y="4864022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67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Rovnoběžné promítání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5" name="Přímá spojnice 4"/>
          <p:cNvCxnSpPr/>
          <p:nvPr/>
        </p:nvCxnSpPr>
        <p:spPr>
          <a:xfrm>
            <a:off x="1691680" y="5589240"/>
            <a:ext cx="52565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 flipV="1">
            <a:off x="6948264" y="4221088"/>
            <a:ext cx="1008112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5364088" y="51571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průmětna</a:t>
            </a:r>
            <a:endParaRPr lang="cs-CZ" dirty="0"/>
          </a:p>
        </p:txBody>
      </p:sp>
      <p:cxnSp>
        <p:nvCxnSpPr>
          <p:cNvPr id="23" name="Přímá spojnice 22"/>
          <p:cNvCxnSpPr/>
          <p:nvPr/>
        </p:nvCxnSpPr>
        <p:spPr>
          <a:xfrm>
            <a:off x="3491880" y="1628800"/>
            <a:ext cx="2160240" cy="31683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 flipV="1">
            <a:off x="5580112" y="4725144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 flipV="1">
            <a:off x="4716016" y="3501008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3641914" y="1444134"/>
            <a:ext cx="203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romítací přímka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6588224" y="1903804"/>
            <a:ext cx="1674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směr promítání</a:t>
            </a:r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4932040" y="326230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</a:t>
            </a:r>
            <a:endParaRPr lang="cs-CZ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5675548" y="4355812"/>
            <a:ext cx="1476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 bodu</a:t>
            </a:r>
          </a:p>
        </p:txBody>
      </p:sp>
      <p:cxnSp>
        <p:nvCxnSpPr>
          <p:cNvPr id="18" name="Přímá spojnice 17"/>
          <p:cNvCxnSpPr/>
          <p:nvPr/>
        </p:nvCxnSpPr>
        <p:spPr>
          <a:xfrm>
            <a:off x="5816082" y="1751796"/>
            <a:ext cx="1080120" cy="1584176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555776" y="1862795"/>
            <a:ext cx="2088232" cy="30423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V="1">
            <a:off x="3490190" y="3335972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 flipV="1">
            <a:off x="4572000" y="4826361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96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Rovnoběžné promítání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5" name="Přímá spojnice 4"/>
          <p:cNvCxnSpPr/>
          <p:nvPr/>
        </p:nvCxnSpPr>
        <p:spPr>
          <a:xfrm>
            <a:off x="1691680" y="5589240"/>
            <a:ext cx="52565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 flipV="1">
            <a:off x="6948264" y="4221088"/>
            <a:ext cx="1008112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5364088" y="51571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průmětna</a:t>
            </a:r>
            <a:endParaRPr lang="cs-CZ" dirty="0"/>
          </a:p>
        </p:txBody>
      </p:sp>
      <p:cxnSp>
        <p:nvCxnSpPr>
          <p:cNvPr id="23" name="Přímá spojnice 22"/>
          <p:cNvCxnSpPr/>
          <p:nvPr/>
        </p:nvCxnSpPr>
        <p:spPr>
          <a:xfrm>
            <a:off x="3491880" y="1628800"/>
            <a:ext cx="2160240" cy="31683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 flipV="1">
            <a:off x="5580112" y="4725144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 flipV="1">
            <a:off x="4716016" y="3501008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3641914" y="1444134"/>
            <a:ext cx="203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romítací přímka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6588224" y="1903804"/>
            <a:ext cx="1674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směr promítání</a:t>
            </a:r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2099589" y="270892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</a:t>
            </a:r>
            <a:endParaRPr lang="cs-CZ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2219366" y="4612486"/>
            <a:ext cx="1476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 bodu</a:t>
            </a:r>
          </a:p>
        </p:txBody>
      </p:sp>
      <p:cxnSp>
        <p:nvCxnSpPr>
          <p:cNvPr id="18" name="Přímá spojnice 17"/>
          <p:cNvCxnSpPr/>
          <p:nvPr/>
        </p:nvCxnSpPr>
        <p:spPr>
          <a:xfrm>
            <a:off x="5816082" y="1751796"/>
            <a:ext cx="1080120" cy="1584176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ovéPole 2"/>
          <p:cNvSpPr txBox="1"/>
          <p:nvPr/>
        </p:nvSpPr>
        <p:spPr>
          <a:xfrm>
            <a:off x="6732240" y="353701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KOSOÚHLÉ</a:t>
            </a:r>
            <a:endParaRPr lang="cs-CZ" sz="2800" b="1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2039346" y="1566091"/>
            <a:ext cx="12374" cy="3348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1993808" y="2708920"/>
            <a:ext cx="1440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1967338" y="4892655"/>
            <a:ext cx="1440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1547664" y="2042877"/>
            <a:ext cx="0" cy="14581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134177" y="1533825"/>
            <a:ext cx="1674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směr promítání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860032" y="3078252"/>
            <a:ext cx="956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816082" y="4612486"/>
            <a:ext cx="178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 bodu 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827584" y="498181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PRAVOÚHLÉ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64646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Promítání,</a:t>
            </a:r>
            <a:br>
              <a:rPr lang="cs-CZ" dirty="0" smtClean="0"/>
            </a:br>
            <a:r>
              <a:rPr lang="cs-CZ" sz="2200" dirty="0" smtClean="0"/>
              <a:t>se kterými se seznámíme</a:t>
            </a:r>
            <a:endParaRPr lang="cs-CZ" sz="2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99592" y="1844824"/>
            <a:ext cx="576064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Rovnoběžné</a:t>
            </a:r>
          </a:p>
          <a:p>
            <a:endParaRPr lang="cs-CZ" dirty="0" smtClean="0"/>
          </a:p>
          <a:p>
            <a:r>
              <a:rPr lang="cs-CZ" dirty="0" smtClean="0"/>
              <a:t>Pravoúhlé</a:t>
            </a:r>
          </a:p>
          <a:p>
            <a:r>
              <a:rPr lang="cs-CZ" sz="3200" dirty="0" smtClean="0"/>
              <a:t>Kótované promítání</a:t>
            </a:r>
          </a:p>
          <a:p>
            <a:r>
              <a:rPr lang="cs-CZ" sz="3200" dirty="0" err="1" smtClean="0"/>
              <a:t>Mongeovo</a:t>
            </a:r>
            <a:r>
              <a:rPr lang="cs-CZ" sz="3200" dirty="0" smtClean="0"/>
              <a:t> promítání</a:t>
            </a:r>
          </a:p>
          <a:p>
            <a:r>
              <a:rPr lang="cs-CZ" sz="3200" dirty="0" smtClean="0"/>
              <a:t>Pravoúhlá axonometrie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sz="3200" dirty="0" smtClean="0"/>
              <a:t>Kosoúhlé promítání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580112" y="1842304"/>
            <a:ext cx="31683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Středové</a:t>
            </a:r>
          </a:p>
          <a:p>
            <a:endParaRPr lang="cs-CZ" dirty="0"/>
          </a:p>
          <a:p>
            <a:r>
              <a:rPr lang="cs-CZ" sz="3200" dirty="0" smtClean="0"/>
              <a:t>Lineární perspektiva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76551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0480175"/>
              </p:ext>
            </p:extLst>
          </p:nvPr>
        </p:nvGraphicFramePr>
        <p:xfrm>
          <a:off x="611560" y="929388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929388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648"/>
            <a:ext cx="8229600" cy="1143000"/>
          </a:xfrm>
        </p:spPr>
        <p:txBody>
          <a:bodyPr/>
          <a:lstStyle/>
          <a:p>
            <a:r>
              <a:rPr lang="cs-CZ" dirty="0" smtClean="0"/>
              <a:t>Soustava souřadnic × průmětny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115616" y="126876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971600" y="15567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</a:t>
            </a:r>
            <a:r>
              <a:rPr lang="cs-CZ" dirty="0" smtClean="0"/>
              <a:t>ótované promítání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491880" y="130105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Mongeovo</a:t>
            </a:r>
            <a:r>
              <a:rPr lang="cs-CZ" dirty="0" smtClean="0"/>
              <a:t> promítání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6012160" y="1556792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ravoúhlá axonometrie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3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182</Words>
  <Application>Microsoft Office PowerPoint</Application>
  <PresentationFormat>Předvádění na obrazovce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systému Office</vt:lpstr>
      <vt:lpstr>Acrobat Document</vt:lpstr>
      <vt:lpstr>PROMÍTÁNÍ</vt:lpstr>
      <vt:lpstr>Promítání</vt:lpstr>
      <vt:lpstr>Princip promítání</vt:lpstr>
      <vt:lpstr>Středové promítání</vt:lpstr>
      <vt:lpstr>Rovnoběžné promítání</vt:lpstr>
      <vt:lpstr>Rovnoběžné promítání</vt:lpstr>
      <vt:lpstr>Promítání, se kterými se seznámíme</vt:lpstr>
      <vt:lpstr>Soustava souřadnic × průmětny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35</cp:revision>
  <dcterms:created xsi:type="dcterms:W3CDTF">2013-08-27T05:25:40Z</dcterms:created>
  <dcterms:modified xsi:type="dcterms:W3CDTF">2014-02-18T12:12:56Z</dcterms:modified>
</cp:coreProperties>
</file>