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7" r:id="rId3"/>
    <p:sldId id="275" r:id="rId4"/>
    <p:sldId id="276" r:id="rId5"/>
    <p:sldId id="278" r:id="rId6"/>
    <p:sldId id="279" r:id="rId7"/>
    <p:sldId id="281" r:id="rId8"/>
    <p:sldId id="282" r:id="rId9"/>
    <p:sldId id="280" r:id="rId10"/>
    <p:sldId id="284" r:id="rId11"/>
    <p:sldId id="283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10.3.2014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10.3.2014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36450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6000" dirty="0" smtClean="0"/>
              <a:t>HRANOL, JEHLAN</a:t>
            </a:r>
            <a:br>
              <a:rPr lang="cs-CZ" sz="6000" dirty="0" smtClean="0"/>
            </a:br>
            <a:r>
              <a:rPr lang="cs-CZ" dirty="0" smtClean="0"/>
              <a:t>v kótovaném promítání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365984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1403648" y="494116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Pravidelný šestiboký jehlan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836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821355"/>
              </p:ext>
            </p:extLst>
          </p:nvPr>
        </p:nvGraphicFramePr>
        <p:xfrm>
          <a:off x="539552" y="620688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620688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4860032" y="48691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Pravidelný čtyřboký hranol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107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3312368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 smtClean="0">
                <a:latin typeface="Calibri" pitchFamily="34" charset="0"/>
              </a:rPr>
              <a:t>kol.: Slovník školské matematiky. 1. vydání. Praha: Státní pedagogické nakladatelství n. p., 1981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SUCHOHRADSKÝ O.:  </a:t>
            </a:r>
            <a:r>
              <a:rPr lang="cs-CZ" sz="2000" i="1" dirty="0"/>
              <a:t>Cvičení z deskriptivní geometrie</a:t>
            </a:r>
            <a:r>
              <a:rPr lang="cs-CZ" sz="2000" dirty="0"/>
              <a:t>. 1. vydání. Hradec Králové : Pedagogická fakulta v Hradci Králové, 1977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Kótované promítání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34096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Pravoúhlé promítání na jednu průmětnu.</a:t>
            </a:r>
          </a:p>
          <a:p>
            <a:pPr marL="0" indent="0">
              <a:buNone/>
            </a:pPr>
            <a:r>
              <a:rPr lang="cs-CZ" dirty="0" smtClean="0"/>
              <a:t>Půdorysy bodů doplňujeme o kóty.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Každé těleso má jeden průmět – půdorys.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282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tělesa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1330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 smtClean="0"/>
              <a:t>podstava</a:t>
            </a:r>
          </a:p>
          <a:p>
            <a:pPr marL="0" indent="0" algn="ctr">
              <a:buNone/>
            </a:pPr>
            <a:r>
              <a:rPr lang="cs-CZ" sz="4800" dirty="0"/>
              <a:t>v</a:t>
            </a:r>
            <a:r>
              <a:rPr lang="cs-CZ" sz="4800" dirty="0" smtClean="0"/>
              <a:t>ýška</a:t>
            </a:r>
          </a:p>
          <a:p>
            <a:pPr marL="0" indent="0" algn="ctr">
              <a:buNone/>
            </a:pPr>
            <a:r>
              <a:rPr lang="cs-CZ" sz="4800" dirty="0"/>
              <a:t>v</a:t>
            </a:r>
            <a:r>
              <a:rPr lang="cs-CZ" sz="4800" dirty="0" smtClean="0"/>
              <a:t>iditelnost</a:t>
            </a:r>
          </a:p>
          <a:p>
            <a:pPr marL="0" indent="0" algn="ctr">
              <a:buNone/>
            </a:pPr>
            <a:r>
              <a:rPr lang="cs-CZ" sz="2000" dirty="0"/>
              <a:t>v</a:t>
            </a:r>
            <a:r>
              <a:rPr lang="cs-CZ" sz="2000" dirty="0" smtClean="0"/>
              <a:t>iditelné hrany – plná čára</a:t>
            </a:r>
          </a:p>
          <a:p>
            <a:pPr marL="0" indent="0" algn="ctr">
              <a:buNone/>
            </a:pPr>
            <a:r>
              <a:rPr lang="cs-CZ" sz="2000" dirty="0" smtClean="0"/>
              <a:t>neviditelné hrany – čárkovaná čára 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4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tělesa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/>
              <a:t>p</a:t>
            </a:r>
            <a:r>
              <a:rPr lang="cs-CZ" dirty="0" smtClean="0"/>
              <a:t>oloha podstavy vzhledem k průmětně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rovině</a:t>
            </a:r>
          </a:p>
          <a:p>
            <a:pPr marL="0" indent="0">
              <a:buNone/>
            </a:pPr>
            <a:r>
              <a:rPr lang="cs-CZ" sz="3600" dirty="0" smtClean="0"/>
              <a:t>	1) rovnoběžné s průmětnou</a:t>
            </a:r>
          </a:p>
          <a:p>
            <a:pPr marL="0" indent="0">
              <a:buNone/>
            </a:pPr>
            <a:r>
              <a:rPr lang="cs-CZ" sz="3600" dirty="0" smtClean="0"/>
              <a:t>	2) kolmé k průmětně</a:t>
            </a:r>
          </a:p>
          <a:p>
            <a:pPr marL="0" indent="0">
              <a:buNone/>
            </a:pPr>
            <a:r>
              <a:rPr lang="cs-CZ" sz="3600" dirty="0" smtClean="0"/>
              <a:t>	3) obecné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3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Podstava v rovině</a:t>
            </a:r>
            <a:br>
              <a:rPr lang="cs-CZ" dirty="0" smtClean="0"/>
            </a:br>
            <a:r>
              <a:rPr lang="cs-CZ" dirty="0" smtClean="0"/>
              <a:t>rovnoběžné s průmětnou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852936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Průmětem tělesa je mnohoúhelník podstavy ve skutečné velikosti.</a:t>
            </a:r>
          </a:p>
          <a:p>
            <a:endParaRPr lang="cs-CZ" sz="2800" dirty="0" smtClean="0"/>
          </a:p>
          <a:p>
            <a:r>
              <a:rPr lang="cs-CZ" sz="2800" dirty="0" smtClean="0"/>
              <a:t>Výška je znázorněna pomocí kót.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23600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Podstava v rovině</a:t>
            </a:r>
            <a:br>
              <a:rPr lang="cs-CZ" dirty="0" smtClean="0"/>
            </a:br>
            <a:r>
              <a:rPr lang="cs-CZ" dirty="0" smtClean="0"/>
              <a:t> kolmé k průmětně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852936"/>
            <a:ext cx="7272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Průmětem tělesa je pravoúhelník (trojúhelník).</a:t>
            </a:r>
          </a:p>
          <a:p>
            <a:endParaRPr lang="cs-CZ" sz="2800" dirty="0" smtClean="0"/>
          </a:p>
          <a:p>
            <a:r>
              <a:rPr lang="cs-CZ" sz="2800" dirty="0" smtClean="0"/>
              <a:t>Výška je znázorněna ve skutečné velikosti.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5421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466954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4283968" y="4720788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HRANOLY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357428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837023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987824" y="4593501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JEHLANY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73272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Podstava v rovině</a:t>
            </a:r>
            <a:br>
              <a:rPr lang="cs-CZ" dirty="0" smtClean="0"/>
            </a:br>
            <a:r>
              <a:rPr lang="cs-CZ" dirty="0" smtClean="0"/>
              <a:t> obecné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852936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Průmětem tělesa je mnohoúhelník.</a:t>
            </a:r>
          </a:p>
          <a:p>
            <a:endParaRPr lang="cs-CZ" sz="2800" dirty="0" smtClean="0"/>
          </a:p>
          <a:p>
            <a:r>
              <a:rPr lang="cs-CZ" sz="2800" dirty="0" smtClean="0"/>
              <a:t>Výška je znázorněna ve zkreslené velikosti. Skutečnou velikost zjistíme ve sklopení.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763436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217</Words>
  <Application>Microsoft Office PowerPoint</Application>
  <PresentationFormat>Předvádění na obrazovce (4:3)</PresentationFormat>
  <Paragraphs>51</Paragraphs>
  <Slides>12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Motiv systému Office</vt:lpstr>
      <vt:lpstr>Adobe Acrobat Document</vt:lpstr>
      <vt:lpstr>HRANOL, JEHLAN v kótovaném promítání</vt:lpstr>
      <vt:lpstr>Kótované promítání</vt:lpstr>
      <vt:lpstr>Průmět tělesa </vt:lpstr>
      <vt:lpstr>Průmět tělesa </vt:lpstr>
      <vt:lpstr>Podstava v rovině rovnoběžné s průmětnou</vt:lpstr>
      <vt:lpstr>Podstava v rovině  kolmé k průmětně</vt:lpstr>
      <vt:lpstr>Prezentace aplikace PowerPoint</vt:lpstr>
      <vt:lpstr>Prezentace aplikace PowerPoint</vt:lpstr>
      <vt:lpstr>Podstava v rovině  obecné</vt:lpstr>
      <vt:lpstr>Prezentace aplikace PowerPoint</vt:lpstr>
      <vt:lpstr>Prezentace aplikace PowerPoint</vt:lpstr>
      <vt:lpstr>Pokud není uvedeno jinak, použitý materiál je z vlastních zdrojů autora.   Zdroje:  POMYKALOVÁ, E.: Deskriptivní pro střední školy. 1. vydání. Praha: Prometheus, 2010. ISBN 978-80-7196-400-1. kol.: Slovník školské matematiky. 1. vydání. Praha: Státní pedagogické nakladatelství n. p., 1981 SUCHOHRADSKÝ O.:  Cvičení z deskriptivní geometrie. 1. vydání. Hradec Králové : Pedagogická fakulta v Hradci Králové, 1977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44</cp:revision>
  <dcterms:created xsi:type="dcterms:W3CDTF">2013-08-27T05:25:40Z</dcterms:created>
  <dcterms:modified xsi:type="dcterms:W3CDTF">2014-03-10T08:31:26Z</dcterms:modified>
</cp:coreProperties>
</file>