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7" r:id="rId3"/>
    <p:sldId id="257" r:id="rId4"/>
    <p:sldId id="281" r:id="rId5"/>
    <p:sldId id="282" r:id="rId6"/>
    <p:sldId id="285" r:id="rId7"/>
    <p:sldId id="283" r:id="rId8"/>
    <p:sldId id="286" r:id="rId9"/>
    <p:sldId id="26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71600" y="2767371"/>
            <a:ext cx="7772400" cy="1470025"/>
          </a:xfrm>
        </p:spPr>
        <p:txBody>
          <a:bodyPr/>
          <a:lstStyle/>
          <a:p>
            <a:r>
              <a:rPr lang="cs-CZ" dirty="0" smtClean="0"/>
              <a:t>MONGEOVO PROMÍTÁNÍ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411760" y="4509120"/>
            <a:ext cx="6400800" cy="1752600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k</a:t>
            </a:r>
            <a:r>
              <a:rPr lang="cs-CZ" dirty="0" smtClean="0">
                <a:solidFill>
                  <a:schemeClr val="tx1"/>
                </a:solidFill>
              </a:rPr>
              <a:t>olmost přímek a rovin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4006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Přímka je kolmá k rovině, jeli kolmá ke všem přímkám dané roviny.</a:t>
            </a:r>
            <a:br>
              <a:rPr lang="cs-CZ" dirty="0" smtClean="0"/>
            </a:br>
            <a:r>
              <a:rPr lang="cs-CZ" dirty="0" smtClean="0"/>
              <a:t>Je-li však kolmá ke dvěma přímkám dané roviny, je kolmá k celé rovině.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Dvě roviny jsou navzájem kolmé, obsahuje-li jedna z nich přímku, která je kolmá k druhé rovině.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213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400600"/>
          </a:xfrm>
        </p:spPr>
        <p:txBody>
          <a:bodyPr>
            <a:normAutofit/>
          </a:bodyPr>
          <a:lstStyle/>
          <a:p>
            <a:r>
              <a:rPr lang="cs-CZ" dirty="0" smtClean="0"/>
              <a:t>-průmětem přímky kolmé k průmětně je BOD</a:t>
            </a:r>
            <a:br>
              <a:rPr lang="cs-CZ" dirty="0" smtClean="0"/>
            </a:br>
            <a:r>
              <a:rPr lang="cs-CZ" dirty="0" smtClean="0"/>
              <a:t>- průmětem roviny kolmé k průmětně je PŘÍMKA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400600"/>
          </a:xfrm>
        </p:spPr>
        <p:txBody>
          <a:bodyPr>
            <a:normAutofit/>
          </a:bodyPr>
          <a:lstStyle/>
          <a:p>
            <a:r>
              <a:rPr lang="cs-CZ" dirty="0" smtClean="0"/>
              <a:t>-půdorys přímky kolmé k dané rovině splývá s průmětem spádové přímky v dané rovině</a:t>
            </a:r>
            <a:br>
              <a:rPr lang="cs-CZ" dirty="0" smtClean="0"/>
            </a:br>
            <a:r>
              <a:rPr lang="cs-CZ" dirty="0" smtClean="0"/>
              <a:t>- ve SKLOPENÍ jsou kolmice a spádová přímka na sebe kolmé, určíme stopník kolmice a průsečík kolmice s danou rovinou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997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227248"/>
              </p:ext>
            </p:extLst>
          </p:nvPr>
        </p:nvGraphicFramePr>
        <p:xfrm>
          <a:off x="1259632" y="1412776"/>
          <a:ext cx="7026133" cy="4947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9632" y="1412776"/>
                        <a:ext cx="7026133" cy="49478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přímka kolmá k dané rovině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979712" y="594928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Bodem A veďte kolmici k dané rovině </a:t>
            </a:r>
            <a:r>
              <a:rPr lang="el-GR" dirty="0" smtClean="0"/>
              <a:t>α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986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371985"/>
              </p:ext>
            </p:extLst>
          </p:nvPr>
        </p:nvGraphicFramePr>
        <p:xfrm>
          <a:off x="1259632" y="1412776"/>
          <a:ext cx="7128388" cy="5019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412776"/>
                        <a:ext cx="7128388" cy="50198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rovina kolmá k dané přímce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763688" y="5949280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Bodem A veďte rovinu </a:t>
            </a:r>
            <a:r>
              <a:rPr lang="el-GR" dirty="0"/>
              <a:t>α</a:t>
            </a:r>
            <a:r>
              <a:rPr lang="cs-CZ" dirty="0" smtClean="0"/>
              <a:t> kolmou na přímku </a:t>
            </a:r>
            <a:r>
              <a:rPr lang="cs-CZ" dirty="0"/>
              <a:t>p</a:t>
            </a:r>
            <a:r>
              <a:rPr lang="cs-CZ" dirty="0" smtClean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451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845534"/>
              </p:ext>
            </p:extLst>
          </p:nvPr>
        </p:nvGraphicFramePr>
        <p:xfrm>
          <a:off x="1187624" y="1340768"/>
          <a:ext cx="7128388" cy="5019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7624" y="1340768"/>
                        <a:ext cx="7128388" cy="50198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vzdálenost bodu od roviny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403648" y="5949280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Určete vzdálenost bodu A od roviny </a:t>
            </a:r>
            <a:r>
              <a:rPr lang="el-GR" dirty="0" smtClean="0"/>
              <a:t>α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12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Blan ka Wagnerová Úvod do studia DG</a:t>
            </a:r>
            <a:endParaRPr lang="cs-CZ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622196"/>
              </p:ext>
            </p:extLst>
          </p:nvPr>
        </p:nvGraphicFramePr>
        <p:xfrm>
          <a:off x="899592" y="1196752"/>
          <a:ext cx="7703030" cy="542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1196752"/>
                        <a:ext cx="7703030" cy="5424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vzdálenost bodu od přímky 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475656" y="589222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Určete vzdálenost bodu A od přímky </a:t>
            </a:r>
            <a:r>
              <a:rPr lang="cs-CZ" dirty="0"/>
              <a:t>a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613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41277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br>
              <a:rPr lang="cs-CZ" sz="2000" dirty="0" smtClean="0"/>
            </a:br>
            <a:r>
              <a:rPr lang="cs-CZ" sz="2000" dirty="0" smtClean="0"/>
              <a:t>MAŇÁSKOVÁ, E.: </a:t>
            </a:r>
            <a:r>
              <a:rPr lang="cs-CZ" sz="2000" i="1" dirty="0" smtClean="0"/>
              <a:t>Sbírka úloh z deskriptivní geometrie</a:t>
            </a:r>
            <a:r>
              <a:rPr lang="cs-CZ" sz="2000" dirty="0" smtClean="0"/>
              <a:t>. 1. vydání. Praha: Prometheus, 2001. ISBN 80-7196-160-4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179</Words>
  <Application>Microsoft Office PowerPoint</Application>
  <PresentationFormat>Předvádění na obrazovce (4:3)</PresentationFormat>
  <Paragraphs>25</Paragraphs>
  <Slides>9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Motiv systému Office</vt:lpstr>
      <vt:lpstr>Acrobat Document</vt:lpstr>
      <vt:lpstr>MONGEOVO PROMÍTÁNÍ</vt:lpstr>
      <vt:lpstr>Přímka je kolmá k rovině, jeli kolmá ke všem přímkám dané roviny. Je-li však kolmá ke dvěma přímkám dané roviny, je kolmá k celé rovině.  Dvě roviny jsou navzájem kolmé, obsahuje-li jedna z nich přímku, která je kolmá k druhé rovině.</vt:lpstr>
      <vt:lpstr>-průmětem přímky kolmé k průmětně je BOD - průmětem roviny kolmé k průmětně je PŘÍMKA</vt:lpstr>
      <vt:lpstr>-půdorys přímky kolmé k dané rovině splývá s průmětem spádové přímky v dané rovině - ve SKLOPENÍ jsou kolmice a spádová přímka na sebe kolmé, určíme stopník kolmice a průsečík kolmice s danou rovinou</vt:lpstr>
      <vt:lpstr>přímka kolmá k dané rovině</vt:lpstr>
      <vt:lpstr>rovina kolmá k dané přímce</vt:lpstr>
      <vt:lpstr>vzdálenost bodu od roviny </vt:lpstr>
      <vt:lpstr>vzdálenost bodu od přímky </vt:lpstr>
      <vt:lpstr>Pokud není uvedeno jinak, použitý materiál je z vlastních zdrojů autora.   Zdroje:  POMYKALOVÁ, E.: Deskriptivní pro střední školy. 1. vydání. Praha: Prometheus, 2010. ISBN 978-80-7196-400-1. MAŇÁSKOVÁ, E.: Sbírka úloh z deskriptivní geometrie. 1. vydání. Praha: Prometheus, 2001. ISBN 80-7196-160-4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66</cp:revision>
  <dcterms:created xsi:type="dcterms:W3CDTF">2013-08-27T05:25:40Z</dcterms:created>
  <dcterms:modified xsi:type="dcterms:W3CDTF">2014-02-18T12:16:24Z</dcterms:modified>
</cp:coreProperties>
</file>