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2" r:id="rId5"/>
    <p:sldId id="271" r:id="rId6"/>
    <p:sldId id="273" r:id="rId7"/>
    <p:sldId id="274" r:id="rId8"/>
    <p:sldId id="277" r:id="rId9"/>
    <p:sldId id="275" r:id="rId10"/>
    <p:sldId id="276" r:id="rId11"/>
    <p:sldId id="278" r:id="rId12"/>
    <p:sldId id="279" r:id="rId13"/>
    <p:sldId id="280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357301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JEHLAN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jehlanu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oloha podstavy vzhledem k průmětně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rovině</a:t>
            </a:r>
          </a:p>
          <a:p>
            <a:pPr marL="0" indent="0">
              <a:buNone/>
            </a:pPr>
            <a:r>
              <a:rPr lang="cs-CZ" sz="3600" dirty="0" smtClean="0"/>
              <a:t>	1) rovnoběžné s průmětnou</a:t>
            </a:r>
          </a:p>
          <a:p>
            <a:pPr marL="0" indent="0">
              <a:buNone/>
            </a:pPr>
            <a:r>
              <a:rPr lang="cs-CZ" sz="3600" dirty="0" smtClean="0"/>
              <a:t>	2) kolmé k průmětně</a:t>
            </a:r>
          </a:p>
          <a:p>
            <a:pPr marL="0" indent="0">
              <a:buNone/>
            </a:pPr>
            <a:r>
              <a:rPr lang="cs-CZ" sz="3600" dirty="0" smtClean="0"/>
              <a:t>	3) obecné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003493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5328592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Podstava v průmětně </a:t>
            </a:r>
            <a:r>
              <a:rPr lang="cs-CZ" sz="3200" dirty="0" smtClean="0"/>
              <a:t> MP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1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49796"/>
              </p:ext>
            </p:extLst>
          </p:nvPr>
        </p:nvGraphicFramePr>
        <p:xfrm>
          <a:off x="683568" y="1124744"/>
          <a:ext cx="7474638" cy="528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124744"/>
                        <a:ext cx="7474638" cy="5281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416824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Podstava v rovině kolmé k průmětně MP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380125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013176"/>
            <a:ext cx="7416824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Podstava v rovině obecné KP </a:t>
            </a: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8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kol.: Slovník školské matematiky. 1. vydání. Praha: Státní pedagogické nakladatelství n. p., 1981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Jehlanový prostor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Množina všech bodů všech přímek (</a:t>
            </a:r>
            <a:r>
              <a:rPr lang="cs-CZ" sz="4000" i="1" dirty="0" smtClean="0"/>
              <a:t>tvořících přímek</a:t>
            </a:r>
            <a:r>
              <a:rPr lang="cs-CZ" sz="4000" dirty="0" smtClean="0"/>
              <a:t>) procházejících bodem V (</a:t>
            </a:r>
            <a:r>
              <a:rPr lang="cs-CZ" sz="4000" i="1" dirty="0" smtClean="0"/>
              <a:t>hlavní</a:t>
            </a:r>
            <a:r>
              <a:rPr lang="cs-CZ" sz="4000" dirty="0" smtClean="0"/>
              <a:t> </a:t>
            </a:r>
            <a:r>
              <a:rPr lang="cs-CZ" sz="4000" i="1" dirty="0" smtClean="0"/>
              <a:t>vrchol</a:t>
            </a:r>
            <a:r>
              <a:rPr lang="cs-CZ" sz="4000" dirty="0" smtClean="0"/>
              <a:t>) a všemi body </a:t>
            </a:r>
            <a:r>
              <a:rPr lang="cs-CZ" sz="4000" i="1" dirty="0" smtClean="0"/>
              <a:t>řídícího mnohoúhelníku</a:t>
            </a:r>
            <a:r>
              <a:rPr lang="cs-CZ" sz="4000" dirty="0" smtClean="0"/>
              <a:t>, jehož rovina neobsahuje bod V.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vrcholová přímka…každá přímka, která prochází V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rcholová rovina…každá rovina, která obsahuje V</a:t>
            </a: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Jehlanová plocha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Sjednocení všech přímek jehlanového prostoru, z nichž každý má společný bod s hranicí řídícího mnohoúhelníku. </a:t>
            </a:r>
            <a:endParaRPr lang="cs-CZ" sz="44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h</a:t>
            </a:r>
            <a:r>
              <a:rPr lang="cs-CZ" sz="2800" dirty="0" smtClean="0"/>
              <a:t>ranice jehlanového prostoru</a:t>
            </a: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Jehlan n-</a:t>
            </a:r>
            <a:r>
              <a:rPr lang="cs-CZ" sz="4800" dirty="0" err="1" smtClean="0"/>
              <a:t>boký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Průnik n-</a:t>
            </a:r>
            <a:r>
              <a:rPr lang="cs-CZ" sz="3600" dirty="0" err="1" smtClean="0"/>
              <a:t>bokého</a:t>
            </a:r>
            <a:r>
              <a:rPr lang="cs-CZ" sz="3600" dirty="0" smtClean="0"/>
              <a:t> jehlanového prostoru s vrstvou, jejíž jedna hraniční rovina má s tímto prostorem jediný společný bod (hlavní vrchol jehlanu). 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speciální druh mnohostěnu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Části jehlanu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podstava jehlanu</a:t>
            </a:r>
            <a:r>
              <a:rPr lang="cs-CZ" dirty="0" smtClean="0"/>
              <a:t>…n-úhelník, který je průnikem hraniční roviny vrstvy s jehlanovým prostorem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boční stěny jehlanu</a:t>
            </a:r>
            <a:r>
              <a:rPr lang="cs-CZ" dirty="0" smtClean="0"/>
              <a:t>…stěny jehlanu, které obsahují hlavní vrchol jehlanu (vždy trojúhelníky)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výška jehlanu</a:t>
            </a:r>
            <a:r>
              <a:rPr lang="cs-CZ" dirty="0" smtClean="0"/>
              <a:t>…vzdálenost hlavního vrcholu od roviny podstavy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0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Části jehlanu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podstavné hrany</a:t>
            </a:r>
            <a:r>
              <a:rPr lang="cs-CZ" dirty="0" smtClean="0"/>
              <a:t>…strany podstavy jehlanu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boční hrany</a:t>
            </a:r>
            <a:r>
              <a:rPr lang="cs-CZ" dirty="0" smtClean="0"/>
              <a:t>…spojnice hlavního vrcholu s vrcholy podstavy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těnová výška </a:t>
            </a:r>
            <a:r>
              <a:rPr lang="cs-CZ" dirty="0" smtClean="0"/>
              <a:t>…vzdálenost hlavního vrcholu od příslušné podstavné hrany v boční stěně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Druhy jehlanů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k</a:t>
            </a:r>
            <a:r>
              <a:rPr lang="cs-CZ" sz="2800" b="1" dirty="0" smtClean="0"/>
              <a:t>olmý jehlan</a:t>
            </a:r>
            <a:r>
              <a:rPr lang="cs-CZ" sz="2800" dirty="0" smtClean="0"/>
              <a:t>…spojnice středu souměrnosti podstavy a hlavního vrcholu je kolmá na rovinu podstavy</a:t>
            </a:r>
          </a:p>
          <a:p>
            <a:pPr marL="0" indent="0">
              <a:buNone/>
            </a:pPr>
            <a:r>
              <a:rPr lang="cs-CZ" sz="2800" b="1" dirty="0" smtClean="0"/>
              <a:t>kosý  jehlan</a:t>
            </a:r>
            <a:r>
              <a:rPr lang="cs-CZ" sz="2800" dirty="0" smtClean="0"/>
              <a:t>…jehlan, který není kolmý </a:t>
            </a:r>
          </a:p>
          <a:p>
            <a:pPr marL="0" indent="0">
              <a:buNone/>
            </a:pPr>
            <a:r>
              <a:rPr lang="cs-CZ" sz="2800" b="1" dirty="0" smtClean="0"/>
              <a:t>pravidelný n-</a:t>
            </a:r>
            <a:r>
              <a:rPr lang="cs-CZ" sz="2800" b="1" dirty="0" err="1" smtClean="0"/>
              <a:t>boký</a:t>
            </a:r>
            <a:r>
              <a:rPr lang="cs-CZ" sz="2800" b="1" dirty="0" smtClean="0"/>
              <a:t> jehlan</a:t>
            </a:r>
            <a:r>
              <a:rPr lang="cs-CZ" sz="2800" dirty="0" smtClean="0"/>
              <a:t>…kolmý jehlan, podstava pravidelný n-úhelník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komolý jehlan</a:t>
            </a:r>
            <a:r>
              <a:rPr lang="cs-CZ" sz="2800" dirty="0" smtClean="0"/>
              <a:t>…průnik jehlanu a vrstvy určené rovinou podstavy a rovinou s ní rovnoběžnou, která má s jehlanem společné alespoň dva body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9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3808"/>
              </p:ext>
            </p:extLst>
          </p:nvPr>
        </p:nvGraphicFramePr>
        <p:xfrm>
          <a:off x="2123728" y="1124744"/>
          <a:ext cx="4896544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1124744"/>
                        <a:ext cx="4896544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Komolý jehlan</a:t>
            </a:r>
            <a:endParaRPr lang="cs-CZ" sz="4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35896" y="58145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ravidelný komolý šestiboký jehlan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1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jehlanu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800" dirty="0" smtClean="0"/>
              <a:t>podstava</a:t>
            </a:r>
          </a:p>
          <a:p>
            <a:pPr marL="0" indent="0" algn="ctr">
              <a:buNone/>
            </a:pPr>
            <a:r>
              <a:rPr lang="cs-CZ" sz="4800" dirty="0"/>
              <a:t>v</a:t>
            </a:r>
            <a:r>
              <a:rPr lang="cs-CZ" sz="4800" dirty="0" smtClean="0"/>
              <a:t>ýška</a:t>
            </a:r>
          </a:p>
          <a:p>
            <a:pPr marL="0" indent="0" algn="ctr">
              <a:buNone/>
            </a:pPr>
            <a:r>
              <a:rPr lang="cs-CZ" sz="4800" dirty="0" smtClean="0"/>
              <a:t>viditelnost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4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362</Words>
  <Application>Microsoft Office PowerPoint</Application>
  <PresentationFormat>Předvádění na obrazovce (4:3)</PresentationFormat>
  <Paragraphs>68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Motiv systému Office</vt:lpstr>
      <vt:lpstr>Acrobat Document</vt:lpstr>
      <vt:lpstr>Adobe Acrobat Document</vt:lpstr>
      <vt:lpstr>JEHLAN</vt:lpstr>
      <vt:lpstr>Jehlanový prostor</vt:lpstr>
      <vt:lpstr>Jehlanová plocha</vt:lpstr>
      <vt:lpstr>Jehlan n-boký</vt:lpstr>
      <vt:lpstr>Části jehlanu</vt:lpstr>
      <vt:lpstr>Části jehlanu</vt:lpstr>
      <vt:lpstr>Druhy jehlanů</vt:lpstr>
      <vt:lpstr>Komolý jehlan</vt:lpstr>
      <vt:lpstr>Průmět jehlanu </vt:lpstr>
      <vt:lpstr>Průmět jehlanu </vt:lpstr>
      <vt:lpstr>Podstava v průmětně  MP</vt:lpstr>
      <vt:lpstr>Podstava v rovině kolmé k průmětně MP </vt:lpstr>
      <vt:lpstr>Podstava v rovině obecné KP  </vt:lpstr>
      <vt:lpstr>Pokud není uvedeno jinak, použitý materiál je z vlastních zdrojů autora.   Zdroje:  POMYKALOVÁ, E.: Deskriptivní pro střední školy. 1. vydání. Praha: Prometheus, 2010. ISBN 978-80-7196-400-1. kol.: Slovník školské matematiky. 1. vydání. Praha: Státní pedagogické nakladatelství n. p., 1981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46</cp:revision>
  <dcterms:created xsi:type="dcterms:W3CDTF">2013-08-27T05:25:40Z</dcterms:created>
  <dcterms:modified xsi:type="dcterms:W3CDTF">2014-03-10T08:20:58Z</dcterms:modified>
</cp:coreProperties>
</file>