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9" r:id="rId4"/>
    <p:sldId id="277" r:id="rId5"/>
    <p:sldId id="278" r:id="rId6"/>
    <p:sldId id="270" r:id="rId7"/>
    <p:sldId id="280" r:id="rId8"/>
    <p:sldId id="281" r:id="rId9"/>
    <p:sldId id="271" r:id="rId10"/>
    <p:sldId id="275" r:id="rId11"/>
    <p:sldId id="276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4209932"/>
            <a:ext cx="7772400" cy="1470025"/>
          </a:xfrm>
        </p:spPr>
        <p:txBody>
          <a:bodyPr/>
          <a:lstStyle/>
          <a:p>
            <a:r>
              <a:rPr lang="cs-CZ" dirty="0" smtClean="0"/>
              <a:t>KÓTOVANÉ PROMÍTÁNÍ</a:t>
            </a:r>
            <a:br>
              <a:rPr lang="cs-CZ" dirty="0" smtClean="0"/>
            </a:br>
            <a:r>
              <a:rPr lang="cs-CZ" dirty="0" smtClean="0"/>
              <a:t>otočení roviny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Neřešené příklady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Sestrojte </a:t>
            </a:r>
            <a:r>
              <a:rPr lang="cs-CZ" dirty="0" smtClean="0"/>
              <a:t>průmět pravidelného šestiúhelníku ABCDEF, který leží v rovině kolmé k průmětně.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/>
              <a:t>[</a:t>
            </a:r>
            <a:r>
              <a:rPr lang="cs-CZ" dirty="0" smtClean="0"/>
              <a:t>-2.5, 1, </a:t>
            </a:r>
            <a:r>
              <a:rPr lang="cs-CZ" dirty="0"/>
              <a:t>1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-5, </a:t>
            </a:r>
            <a:r>
              <a:rPr lang="cs-CZ" dirty="0"/>
              <a:t>3</a:t>
            </a:r>
            <a:r>
              <a:rPr lang="cs-CZ" dirty="0" smtClean="0"/>
              <a:t>, </a:t>
            </a:r>
            <a:r>
              <a:rPr lang="cs-CZ" dirty="0"/>
              <a:t>3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Sestrojte </a:t>
            </a:r>
            <a:r>
              <a:rPr lang="cs-CZ" dirty="0" smtClean="0"/>
              <a:t>průmět pravidelného pětiúhelníku ABCDEF, který leží v rovině </a:t>
            </a:r>
            <a:r>
              <a:rPr lang="el-GR" dirty="0" smtClean="0"/>
              <a:t>α</a:t>
            </a:r>
            <a:r>
              <a:rPr lang="cs-CZ" dirty="0" smtClean="0"/>
              <a:t>. S je jeho střed.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 smtClean="0"/>
              <a:t>[</a:t>
            </a:r>
            <a:r>
              <a:rPr lang="cs-CZ" dirty="0"/>
              <a:t>2</a:t>
            </a:r>
            <a:r>
              <a:rPr lang="cs-CZ" dirty="0" smtClean="0"/>
              <a:t>, </a:t>
            </a:r>
            <a:r>
              <a:rPr lang="cs-CZ" dirty="0"/>
              <a:t>5</a:t>
            </a:r>
            <a:r>
              <a:rPr lang="cs-CZ" dirty="0" smtClean="0"/>
              <a:t>, </a:t>
            </a:r>
            <a:r>
              <a:rPr lang="cs-CZ" dirty="0"/>
              <a:t>?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S</a:t>
            </a:r>
            <a:r>
              <a:rPr lang="en-US" dirty="0" smtClean="0"/>
              <a:t> [</a:t>
            </a:r>
            <a:r>
              <a:rPr lang="cs-CZ" dirty="0" smtClean="0"/>
              <a:t>-2, 5, ?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el-GR" dirty="0" smtClean="0"/>
              <a:t>α</a:t>
            </a:r>
            <a:r>
              <a:rPr lang="cs-CZ" dirty="0" smtClean="0"/>
              <a:t>(-2, -2, 2)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7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Výsledky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187785"/>
              </p:ext>
            </p:extLst>
          </p:nvPr>
        </p:nvGraphicFramePr>
        <p:xfrm>
          <a:off x="683568" y="908720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908720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6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3600400"/>
          </a:xfrm>
        </p:spPr>
        <p:txBody>
          <a:bodyPr>
            <a:normAutofit/>
          </a:bodyPr>
          <a:lstStyle/>
          <a:p>
            <a:r>
              <a:rPr lang="cs-CZ" dirty="0"/>
              <a:t>ř</a:t>
            </a:r>
            <a:r>
              <a:rPr lang="cs-CZ" dirty="0" smtClean="0"/>
              <a:t>ešení rovinných úloh v dané rovině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11560" y="3573016"/>
            <a:ext cx="8229600" cy="2016224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růměty v kótovaném promítání zkreslené</a:t>
            </a:r>
          </a:p>
          <a:p>
            <a:r>
              <a:rPr lang="cs-CZ" dirty="0" smtClean="0"/>
              <a:t>je třeba vidět rovinu a útvary v ní ve skutečné velikosti </a:t>
            </a:r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ROVNOBĚŽNÁ </a:t>
            </a:r>
            <a:r>
              <a:rPr lang="cs-CZ" sz="3600" dirty="0" smtClean="0"/>
              <a:t>s průmětnou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3808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/>
              <a:t>n</a:t>
            </a:r>
            <a:r>
              <a:rPr lang="cs-CZ" sz="5400" dirty="0" smtClean="0"/>
              <a:t>ezkreslí se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09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KOLMÁ</a:t>
            </a:r>
            <a:r>
              <a:rPr lang="cs-CZ" sz="3600" dirty="0" smtClean="0"/>
              <a:t> k průmětně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3808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 smtClean="0"/>
              <a:t>SKLOPENÍ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58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r</a:t>
            </a:r>
            <a:r>
              <a:rPr lang="cs-CZ" sz="3600" dirty="0" smtClean="0"/>
              <a:t>ovina </a:t>
            </a:r>
            <a:r>
              <a:rPr lang="cs-CZ" sz="3600" b="1" dirty="0" smtClean="0"/>
              <a:t>OBECNÁ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47864" y="2708920"/>
            <a:ext cx="3466728" cy="110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5400" dirty="0" smtClean="0"/>
              <a:t>OTOČENÍ</a:t>
            </a:r>
            <a:endParaRPr lang="cs-CZ" sz="5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57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352928" cy="9361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Sklopení roviny</a:t>
            </a:r>
            <a:endParaRPr lang="cs-CZ" sz="3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7920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400" dirty="0" smtClean="0"/>
              <a:t>Sestrojte průmět čtverce ABCD, který leží v rovině </a:t>
            </a:r>
            <a:r>
              <a:rPr lang="el-GR" sz="2400" dirty="0" smtClean="0"/>
              <a:t>α</a:t>
            </a:r>
            <a:r>
              <a:rPr lang="cs-CZ" sz="2400" dirty="0" smtClean="0"/>
              <a:t> (6, 4, ∞).</a:t>
            </a:r>
          </a:p>
          <a:p>
            <a:pPr marL="0" indent="0">
              <a:buNone/>
            </a:pPr>
            <a:r>
              <a:rPr lang="cs-CZ" sz="2400" dirty="0" smtClean="0"/>
              <a:t> A </a:t>
            </a:r>
            <a:r>
              <a:rPr lang="en-US" sz="2400" dirty="0" smtClean="0"/>
              <a:t>[</a:t>
            </a:r>
            <a:r>
              <a:rPr lang="cs-CZ" sz="2400" dirty="0" smtClean="0"/>
              <a:t>4, ?, 2</a:t>
            </a:r>
            <a:r>
              <a:rPr lang="en-US" sz="2400" dirty="0" smtClean="0"/>
              <a:t>]</a:t>
            </a:r>
            <a:r>
              <a:rPr lang="cs-CZ" sz="2400" dirty="0" smtClean="0"/>
              <a:t>, C</a:t>
            </a:r>
            <a:r>
              <a:rPr lang="en-US" sz="2400" dirty="0" smtClean="0"/>
              <a:t> [</a:t>
            </a:r>
            <a:r>
              <a:rPr lang="cs-CZ" sz="2400" dirty="0" smtClean="0"/>
              <a:t>-3, </a:t>
            </a:r>
            <a:r>
              <a:rPr lang="cs-CZ" sz="2400" dirty="0"/>
              <a:t>?</a:t>
            </a:r>
            <a:r>
              <a:rPr lang="cs-CZ" sz="2400" dirty="0" smtClean="0"/>
              <a:t>, 4</a:t>
            </a:r>
            <a:r>
              <a:rPr lang="en-US" sz="2400" dirty="0" smtClean="0"/>
              <a:t>]</a:t>
            </a:r>
            <a:r>
              <a:rPr lang="cs-CZ" dirty="0"/>
              <a:t>.</a:t>
            </a:r>
            <a:endParaRPr lang="cs-CZ" sz="2400" dirty="0" smtClean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791391"/>
              </p:ext>
            </p:extLst>
          </p:nvPr>
        </p:nvGraphicFramePr>
        <p:xfrm>
          <a:off x="1187624" y="1484784"/>
          <a:ext cx="7056784" cy="4986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1484784"/>
                        <a:ext cx="7056784" cy="49866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4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6624736" cy="9361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Otočení bodu (roviny)</a:t>
            </a:r>
            <a:endParaRPr lang="cs-CZ" sz="3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112045"/>
              </p:ext>
            </p:extLst>
          </p:nvPr>
        </p:nvGraphicFramePr>
        <p:xfrm>
          <a:off x="1043608" y="1340768"/>
          <a:ext cx="7128388" cy="501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1340768"/>
                        <a:ext cx="7128388" cy="5019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30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920880" cy="792088"/>
          </a:xfrm>
        </p:spPr>
        <p:txBody>
          <a:bodyPr>
            <a:normAutofit/>
          </a:bodyPr>
          <a:lstStyle/>
          <a:p>
            <a:r>
              <a:rPr lang="cs-CZ" sz="3600" dirty="0" smtClean="0"/>
              <a:t>Čtverec v obecné rovině</a:t>
            </a:r>
            <a:endParaRPr lang="cs-CZ" sz="3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Sestrojte průmět čtverce ABCD, který leží v rovině </a:t>
            </a:r>
            <a:r>
              <a:rPr lang="el-GR" sz="2400" dirty="0"/>
              <a:t>α</a:t>
            </a:r>
            <a:r>
              <a:rPr lang="cs-CZ" sz="2400" dirty="0"/>
              <a:t> (6, 4, </a:t>
            </a:r>
            <a:r>
              <a:rPr lang="cs-CZ" sz="2400" dirty="0" smtClean="0"/>
              <a:t>3).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 A </a:t>
            </a:r>
            <a:r>
              <a:rPr lang="en-US" sz="2400" dirty="0" smtClean="0"/>
              <a:t>[</a:t>
            </a:r>
            <a:r>
              <a:rPr lang="cs-CZ" sz="2400" dirty="0" smtClean="0"/>
              <a:t>3, 3, ?</a:t>
            </a:r>
            <a:r>
              <a:rPr lang="en-US" sz="2400" dirty="0" smtClean="0"/>
              <a:t>]</a:t>
            </a:r>
            <a:r>
              <a:rPr lang="cs-CZ" sz="2400" dirty="0"/>
              <a:t>, C</a:t>
            </a:r>
            <a:r>
              <a:rPr lang="en-US" sz="2400" dirty="0"/>
              <a:t> [</a:t>
            </a:r>
            <a:r>
              <a:rPr lang="cs-CZ" sz="2400" dirty="0" smtClean="0"/>
              <a:t>-5, 2, ?</a:t>
            </a:r>
            <a:r>
              <a:rPr lang="en-US" sz="2400" dirty="0" smtClean="0"/>
              <a:t>]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570987"/>
              </p:ext>
            </p:extLst>
          </p:nvPr>
        </p:nvGraphicFramePr>
        <p:xfrm>
          <a:off x="1259632" y="1988840"/>
          <a:ext cx="6408712" cy="4513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1988840"/>
                        <a:ext cx="6408712" cy="4513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Nadpis 1"/>
          <p:cNvSpPr txBox="1">
            <a:spLocks/>
          </p:cNvSpPr>
          <p:nvPr/>
        </p:nvSpPr>
        <p:spPr>
          <a:xfrm>
            <a:off x="179512" y="5805264"/>
            <a:ext cx="3681671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smtClean="0"/>
              <a:t>zadání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92818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konstrukce čtverce 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052077"/>
              </p:ext>
            </p:extLst>
          </p:nvPr>
        </p:nvGraphicFramePr>
        <p:xfrm>
          <a:off x="827584" y="1412776"/>
          <a:ext cx="7435153" cy="5235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1412776"/>
                        <a:ext cx="7435153" cy="52358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827584" y="616530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Průmětem čtverce je rovnoběžník.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69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314</Words>
  <Application>Microsoft Office PowerPoint</Application>
  <PresentationFormat>Předvádění na obrazovce (4:3)</PresentationFormat>
  <Paragraphs>42</Paragraphs>
  <Slides>12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systému Office</vt:lpstr>
      <vt:lpstr>Acrobat Document</vt:lpstr>
      <vt:lpstr>KÓTOVANÉ PROMÍTÁNÍ otočení roviny</vt:lpstr>
      <vt:lpstr>řešení rovinných úloh v dané rovině </vt:lpstr>
      <vt:lpstr>rovina ROVNOBĚŽNÁ s průmětnou</vt:lpstr>
      <vt:lpstr>rovina KOLMÁ k průmětně</vt:lpstr>
      <vt:lpstr>rovina OBECNÁ </vt:lpstr>
      <vt:lpstr>Sklopení roviny</vt:lpstr>
      <vt:lpstr>Otočení bodu (roviny)</vt:lpstr>
      <vt:lpstr>Čtverec v obecné rovině</vt:lpstr>
      <vt:lpstr>konstrukce čtverce </vt:lpstr>
      <vt:lpstr>Neřešené příklady</vt:lpstr>
      <vt:lpstr>Výsledky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72</cp:revision>
  <dcterms:created xsi:type="dcterms:W3CDTF">2013-08-27T05:25:40Z</dcterms:created>
  <dcterms:modified xsi:type="dcterms:W3CDTF">2014-02-18T12:11:31Z</dcterms:modified>
</cp:coreProperties>
</file>