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4" r:id="rId3"/>
    <p:sldId id="273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4209931"/>
            <a:ext cx="7772400" cy="1470025"/>
          </a:xfrm>
        </p:spPr>
        <p:txBody>
          <a:bodyPr/>
          <a:lstStyle/>
          <a:p>
            <a:r>
              <a:rPr lang="cs-CZ" dirty="0" smtClean="0"/>
              <a:t>VÝVOJ ZOBRAZOVACÍCH METOD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5105400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m</a:t>
            </a:r>
            <a:r>
              <a:rPr lang="cs-CZ" dirty="0" smtClean="0">
                <a:solidFill>
                  <a:schemeClr val="tx1"/>
                </a:solidFill>
              </a:rPr>
              <a:t>alá historická exkurze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40" y="548680"/>
            <a:ext cx="1368152" cy="366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smtClean="0"/>
              <a:t>rojektivní </a:t>
            </a:r>
            <a:r>
              <a:rPr lang="cs-CZ" dirty="0" smtClean="0"/>
              <a:t>geometrie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028892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FRANCIE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Jean-Victor PONCELET (1788-1867)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038456" y="4662428"/>
            <a:ext cx="3917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</a:t>
            </a:r>
            <a:r>
              <a:rPr lang="cs-CZ" dirty="0" smtClean="0"/>
              <a:t>eorie transformací, dualita bod-přímka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855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cs-CZ" dirty="0"/>
              <a:t>č</a:t>
            </a:r>
            <a:r>
              <a:rPr lang="cs-CZ" dirty="0" smtClean="0"/>
              <a:t>eská geometrická škola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028892" cy="144016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Rudolf SKUHERSKÝ (1828-1863)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František TILŠER (1825-1913)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131840" y="355955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Královský český polytechnický ústav, přednášky v češtině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611560" y="4293096"/>
            <a:ext cx="802889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tx1"/>
                </a:solidFill>
              </a:rPr>
              <a:t>Jan SOBOTKA (1862-1931)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100472" y="501317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Česká vysoká škola v Brně, Karlova univerzita v Praze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09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rvní geometrické poznatky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2204864"/>
            <a:ext cx="5256584" cy="2088232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Starověký EGYPT</a:t>
            </a:r>
          </a:p>
          <a:p>
            <a:r>
              <a:rPr lang="cs-CZ" sz="4400" dirty="0" smtClean="0">
                <a:solidFill>
                  <a:schemeClr val="tx1"/>
                </a:solidFill>
              </a:rPr>
              <a:t>MEZOPOTÁMIE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635896" y="429309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</a:t>
            </a:r>
            <a:r>
              <a:rPr lang="cs-CZ" dirty="0" smtClean="0"/>
              <a:t>rovazec</a:t>
            </a:r>
          </a:p>
          <a:p>
            <a:pPr algn="ctr"/>
            <a:r>
              <a:rPr lang="cs-CZ" dirty="0"/>
              <a:t>m</a:t>
            </a:r>
            <a:r>
              <a:rPr lang="cs-CZ" dirty="0" smtClean="0"/>
              <a:t>ěřičský prut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35896" y="551723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ůdorysy, nárysy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12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velký rozvoj geometrie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7664" y="2492896"/>
            <a:ext cx="6264696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Starověké ŘECKO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Euklides (325- 265 B.C.) - Základy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860032" y="475636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Půdorys a nárys sestrojovali nezávisle na sobě.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57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velký rozvoj architektury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028892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Starověký ŘÍM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Vitruvius</a:t>
            </a:r>
            <a:r>
              <a:rPr lang="cs-CZ" dirty="0" smtClean="0">
                <a:solidFill>
                  <a:schemeClr val="tx1"/>
                </a:solidFill>
              </a:rPr>
              <a:t> (asi 75- 25 B.C.) – De </a:t>
            </a:r>
            <a:r>
              <a:rPr lang="cs-CZ" dirty="0" err="1" smtClean="0">
                <a:solidFill>
                  <a:schemeClr val="tx1"/>
                </a:solidFill>
              </a:rPr>
              <a:t>architectura</a:t>
            </a:r>
            <a:endParaRPr lang="cs-CZ" dirty="0" smtClean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427984" y="512569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</a:t>
            </a:r>
            <a:r>
              <a:rPr lang="cs-CZ" dirty="0" smtClean="0"/>
              <a:t>ůdorys, nárys, perspektivní pohled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52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útlum ve středověku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028892" cy="180020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gotika – stavby chrámů</a:t>
            </a:r>
          </a:p>
          <a:p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tavební hutě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347864" y="516119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Rysy se ryly kovovými kružidly do kamene.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08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renesance a malířství 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028892" cy="1800200"/>
          </a:xfrm>
        </p:spPr>
        <p:txBody>
          <a:bodyPr>
            <a:normAutofit lnSpcReduction="10000"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ITÁLIE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Filippo </a:t>
            </a:r>
            <a:r>
              <a:rPr lang="cs-CZ" dirty="0" err="1" smtClean="0">
                <a:solidFill>
                  <a:schemeClr val="tx1"/>
                </a:solidFill>
              </a:rPr>
              <a:t>Brunelleschi</a:t>
            </a:r>
            <a:r>
              <a:rPr lang="cs-CZ" dirty="0" smtClean="0">
                <a:solidFill>
                  <a:schemeClr val="tx1"/>
                </a:solidFill>
              </a:rPr>
              <a:t> (1377-1446)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Leonardo Da Vinci (1452-1519)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347864" y="516119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Perspektiva jako nástroj prostorového zobrazování.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6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renesance a malířství 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028892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NĚMECKO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Albrecht DURER (1471-1528)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347864" y="516119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Teoretické studie o stínování a perspektivě.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5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dirty="0"/>
              <a:t>z</a:t>
            </a:r>
            <a:r>
              <a:rPr lang="cs-CZ" dirty="0" smtClean="0"/>
              <a:t>ačátek nového věku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rozvoj techniky zejména vojenské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028892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FRANCIE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Sébastien de VAUBAN (1633-1707)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347864" y="516119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Stavitelé opevnění-inženýři.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08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cs-CZ" dirty="0" smtClean="0"/>
              <a:t>zrod deskriptivní geometrie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8028892" cy="1800200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FRANCIE</a:t>
            </a:r>
          </a:p>
          <a:p>
            <a:r>
              <a:rPr lang="cs-CZ" dirty="0" err="1" smtClean="0">
                <a:solidFill>
                  <a:schemeClr val="tx1"/>
                </a:solidFill>
              </a:rPr>
              <a:t>Gaspard</a:t>
            </a:r>
            <a:r>
              <a:rPr lang="cs-CZ" dirty="0" smtClean="0">
                <a:solidFill>
                  <a:schemeClr val="tx1"/>
                </a:solidFill>
              </a:rPr>
              <a:t> MONGE (1746-1818)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043608" y="3933056"/>
            <a:ext cx="7168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 deskriptivní geometrie-řeč inženýrů</a:t>
            </a:r>
          </a:p>
          <a:p>
            <a:pPr algn="ctr"/>
            <a:r>
              <a:rPr lang="cs-CZ" dirty="0"/>
              <a:t>u</a:t>
            </a:r>
            <a:r>
              <a:rPr lang="cs-CZ" dirty="0" smtClean="0"/>
              <a:t>čitel na vojenské akademii v </a:t>
            </a:r>
            <a:r>
              <a:rPr lang="cs-CZ" dirty="0" err="1" smtClean="0"/>
              <a:t>Mézieres</a:t>
            </a:r>
            <a:r>
              <a:rPr lang="cs-CZ" dirty="0" smtClean="0"/>
              <a:t>, ředitel polytechniky v Paříži</a:t>
            </a:r>
          </a:p>
          <a:p>
            <a:pPr algn="ctr"/>
            <a:r>
              <a:rPr lang="cs-CZ" dirty="0" smtClean="0"/>
              <a:t>1798 </a:t>
            </a:r>
            <a:r>
              <a:rPr lang="cs-CZ" dirty="0" err="1" smtClean="0"/>
              <a:t>Géométrie</a:t>
            </a:r>
            <a:r>
              <a:rPr lang="cs-CZ" dirty="0" smtClean="0"/>
              <a:t> </a:t>
            </a:r>
            <a:r>
              <a:rPr lang="cs-CZ" dirty="0" err="1" smtClean="0"/>
              <a:t>descriptive</a:t>
            </a:r>
            <a:endParaRPr lang="cs-CZ" dirty="0" smtClean="0"/>
          </a:p>
          <a:p>
            <a:pPr algn="ctr"/>
            <a:r>
              <a:rPr lang="cs-CZ" dirty="0"/>
              <a:t>p</a:t>
            </a:r>
            <a:r>
              <a:rPr lang="cs-CZ" dirty="0" smtClean="0"/>
              <a:t>ravoúhlé promítání na dvě navzájem kolmé průmětny</a:t>
            </a:r>
          </a:p>
          <a:p>
            <a:pPr algn="ctr"/>
            <a:r>
              <a:rPr lang="cs-CZ" dirty="0"/>
              <a:t>s</a:t>
            </a:r>
            <a:r>
              <a:rPr lang="cs-CZ" dirty="0" smtClean="0"/>
              <a:t>družení průměten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426</Words>
  <Application>Microsoft Office PowerPoint</Application>
  <PresentationFormat>Předvádění na obrazovce (4:3)</PresentationFormat>
  <Paragraphs>86</Paragraphs>
  <Slides>12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VÝVOJ ZOBRAZOVACÍCH METOD</vt:lpstr>
      <vt:lpstr>první geometrické poznatky</vt:lpstr>
      <vt:lpstr>velký rozvoj geometrie </vt:lpstr>
      <vt:lpstr>velký rozvoj architektury </vt:lpstr>
      <vt:lpstr>útlum ve středověku  </vt:lpstr>
      <vt:lpstr>renesance a malířství   </vt:lpstr>
      <vt:lpstr>renesance a malířství   </vt:lpstr>
      <vt:lpstr>začátek nového věku  rozvoj techniky zejména vojenské </vt:lpstr>
      <vt:lpstr>zrod deskriptivní geometrie </vt:lpstr>
      <vt:lpstr>projektivní geometrie </vt:lpstr>
      <vt:lpstr>česká geometrická škola 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54</cp:revision>
  <dcterms:created xsi:type="dcterms:W3CDTF">2013-08-27T05:25:40Z</dcterms:created>
  <dcterms:modified xsi:type="dcterms:W3CDTF">2014-02-18T12:11:53Z</dcterms:modified>
</cp:coreProperties>
</file>