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81" r:id="rId4"/>
    <p:sldId id="282" r:id="rId5"/>
    <p:sldId id="285" r:id="rId6"/>
    <p:sldId id="283" r:id="rId7"/>
    <p:sldId id="286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2379306"/>
            <a:ext cx="7772400" cy="1470025"/>
          </a:xfrm>
        </p:spPr>
        <p:txBody>
          <a:bodyPr/>
          <a:lstStyle/>
          <a:p>
            <a:r>
              <a:rPr lang="cs-CZ" dirty="0" smtClean="0"/>
              <a:t>KÓTOVANÉ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4005064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k</a:t>
            </a:r>
            <a:r>
              <a:rPr lang="cs-CZ" dirty="0" smtClean="0">
                <a:solidFill>
                  <a:schemeClr val="tx1"/>
                </a:solidFill>
              </a:rPr>
              <a:t>olmost přímek a rovin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-průmětem přímky kolmé k průmětně je BOD</a:t>
            </a:r>
            <a:br>
              <a:rPr lang="cs-CZ" dirty="0" smtClean="0"/>
            </a:br>
            <a:r>
              <a:rPr lang="cs-CZ" dirty="0" smtClean="0"/>
              <a:t>- průmětem roviny kolmé k průmětně je PŘÍMKA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-půdorys přímky kolmé k dané rovině splývá s průmětem spádové přímky v dané rovině</a:t>
            </a:r>
            <a:br>
              <a:rPr lang="cs-CZ" dirty="0" smtClean="0"/>
            </a:br>
            <a:r>
              <a:rPr lang="cs-CZ" dirty="0" smtClean="0"/>
              <a:t>- ve SKLOPENÍ jsou kolmice a spádová přímka na sebe kolmé, určíme stopník kolmice a průsečík kolmice s danou rovinou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97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přímka kolmá k dané rovině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842580"/>
              </p:ext>
            </p:extLst>
          </p:nvPr>
        </p:nvGraphicFramePr>
        <p:xfrm>
          <a:off x="827584" y="1340768"/>
          <a:ext cx="7488832" cy="5273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1340768"/>
                        <a:ext cx="7488832" cy="52736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90608" y="594928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A veďte kolmici k dané rovině </a:t>
            </a:r>
            <a:r>
              <a:rPr lang="el-GR" dirty="0" smtClean="0"/>
              <a:t>α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8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rovina kolmá k dané přímce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595321"/>
              </p:ext>
            </p:extLst>
          </p:nvPr>
        </p:nvGraphicFramePr>
        <p:xfrm>
          <a:off x="827585" y="1340769"/>
          <a:ext cx="7416824" cy="522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5" y="1340769"/>
                        <a:ext cx="7416824" cy="5222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827584" y="61109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Bodem C veďte rovinu </a:t>
            </a:r>
            <a:r>
              <a:rPr lang="el-GR" dirty="0" smtClean="0"/>
              <a:t>γ</a:t>
            </a:r>
            <a:r>
              <a:rPr lang="cs-CZ" dirty="0"/>
              <a:t> </a:t>
            </a:r>
            <a:r>
              <a:rPr lang="cs-CZ" dirty="0" smtClean="0"/>
              <a:t>kolmou na přímku AB.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51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vzdálenost bodu od roviny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964363"/>
              </p:ext>
            </p:extLst>
          </p:nvPr>
        </p:nvGraphicFramePr>
        <p:xfrm>
          <a:off x="1043608" y="1412776"/>
          <a:ext cx="6923879" cy="4875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1412776"/>
                        <a:ext cx="6923879" cy="48758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187624" y="5661248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Určete vzdálenost bodu A od roviny </a:t>
            </a:r>
            <a:r>
              <a:rPr lang="el-GR" dirty="0" smtClean="0"/>
              <a:t>α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12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416824" cy="1080120"/>
          </a:xfrm>
        </p:spPr>
        <p:txBody>
          <a:bodyPr>
            <a:normAutofit/>
          </a:bodyPr>
          <a:lstStyle/>
          <a:p>
            <a:r>
              <a:rPr lang="cs-CZ" dirty="0" smtClean="0"/>
              <a:t>vzdálenost bodu od přímky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293753"/>
              </p:ext>
            </p:extLst>
          </p:nvPr>
        </p:nvGraphicFramePr>
        <p:xfrm>
          <a:off x="899592" y="1268760"/>
          <a:ext cx="7332898" cy="5163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268760"/>
                        <a:ext cx="7332898" cy="51638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043608" y="5877272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Určete vzdálenost bodu C od přímky AB.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13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158</Words>
  <Application>Microsoft Office PowerPoint</Application>
  <PresentationFormat>Předvádění na obrazovce (4:3)</PresentationFormat>
  <Paragraphs>23</Paragraphs>
  <Slides>8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Acrobat Document</vt:lpstr>
      <vt:lpstr>KÓTOVANÉ PROMÍTÁNÍ</vt:lpstr>
      <vt:lpstr>-průmětem přímky kolmé k průmětně je BOD - průmětem roviny kolmé k průmětně je PŘÍMKA</vt:lpstr>
      <vt:lpstr>-půdorys přímky kolmé k dané rovině splývá s průmětem spádové přímky v dané rovině - ve SKLOPENÍ jsou kolmice a spádová přímka na sebe kolmé, určíme stopník kolmice a průsečík kolmice s danou rovinou</vt:lpstr>
      <vt:lpstr>přímka kolmá k dané rovině</vt:lpstr>
      <vt:lpstr>rovina kolmá k dané přímce</vt:lpstr>
      <vt:lpstr>vzdálenost bodu od roviny </vt:lpstr>
      <vt:lpstr>vzdálenost bodu od přímky 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58</cp:revision>
  <dcterms:created xsi:type="dcterms:W3CDTF">2013-08-27T05:25:40Z</dcterms:created>
  <dcterms:modified xsi:type="dcterms:W3CDTF">2014-02-18T12:14:19Z</dcterms:modified>
</cp:coreProperties>
</file>