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9" r:id="rId4"/>
    <p:sldId id="277" r:id="rId5"/>
    <p:sldId id="278" r:id="rId6"/>
    <p:sldId id="270" r:id="rId7"/>
    <p:sldId id="281" r:id="rId8"/>
    <p:sldId id="271" r:id="rId9"/>
    <p:sldId id="275" r:id="rId10"/>
    <p:sldId id="276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3717032"/>
            <a:ext cx="7772400" cy="1470025"/>
          </a:xfrm>
        </p:spPr>
        <p:txBody>
          <a:bodyPr/>
          <a:lstStyle/>
          <a:p>
            <a:r>
              <a:rPr lang="cs-CZ" dirty="0" smtClean="0"/>
              <a:t>MONGEOVO PROMÍTÁNÍ</a:t>
            </a:r>
            <a:br>
              <a:rPr lang="cs-CZ" dirty="0" smtClean="0"/>
            </a:br>
            <a:r>
              <a:rPr lang="cs-CZ" dirty="0" smtClean="0"/>
              <a:t>otočení roviny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03572"/>
              </p:ext>
            </p:extLst>
          </p:nvPr>
        </p:nvGraphicFramePr>
        <p:xfrm>
          <a:off x="611560" y="908720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908720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Výsledky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576669"/>
              </p:ext>
            </p:extLst>
          </p:nvPr>
        </p:nvGraphicFramePr>
        <p:xfrm>
          <a:off x="971600" y="1052736"/>
          <a:ext cx="3744416" cy="5298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Acrobat Document" r:id="rId5" imgW="5667300" imgH="8019870" progId="AcroExch.Document.7">
                  <p:embed/>
                </p:oleObj>
              </mc:Choice>
              <mc:Fallback>
                <p:oleObj name="Acrobat Document" r:id="rId5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1052736"/>
                        <a:ext cx="3744416" cy="52988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6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3600400"/>
          </a:xfrm>
        </p:spPr>
        <p:txBody>
          <a:bodyPr>
            <a:normAutofit/>
          </a:bodyPr>
          <a:lstStyle/>
          <a:p>
            <a:r>
              <a:rPr lang="cs-CZ" dirty="0"/>
              <a:t>ř</a:t>
            </a:r>
            <a:r>
              <a:rPr lang="cs-CZ" dirty="0" smtClean="0"/>
              <a:t>ešení rovinných úloh v dané rovině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11560" y="3573016"/>
            <a:ext cx="8229600" cy="2016224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růměty v </a:t>
            </a:r>
            <a:r>
              <a:rPr lang="cs-CZ" dirty="0" err="1" smtClean="0"/>
              <a:t>Mongeově</a:t>
            </a:r>
            <a:r>
              <a:rPr lang="cs-CZ" dirty="0" smtClean="0"/>
              <a:t> promítání zkreslené</a:t>
            </a:r>
          </a:p>
          <a:p>
            <a:r>
              <a:rPr lang="cs-CZ" dirty="0" smtClean="0"/>
              <a:t>je třeba vidět rovinu a útvary v ní ve skutečné velikosti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r</a:t>
            </a:r>
            <a:r>
              <a:rPr lang="cs-CZ" sz="3600" dirty="0" smtClean="0"/>
              <a:t>ovina </a:t>
            </a:r>
            <a:r>
              <a:rPr lang="cs-CZ" sz="3600" b="1" dirty="0" smtClean="0"/>
              <a:t>ROVNOBĚŽNÁ </a:t>
            </a:r>
            <a:r>
              <a:rPr lang="cs-CZ" sz="3600" dirty="0" smtClean="0"/>
              <a:t>s průmětnou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3808" y="2708920"/>
            <a:ext cx="3466728" cy="110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/>
              <a:t>n</a:t>
            </a:r>
            <a:r>
              <a:rPr lang="cs-CZ" sz="5400" dirty="0" smtClean="0"/>
              <a:t>ezkreslí se</a:t>
            </a:r>
            <a:endParaRPr lang="cs-CZ" sz="5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09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r</a:t>
            </a:r>
            <a:r>
              <a:rPr lang="cs-CZ" sz="3600" dirty="0" smtClean="0"/>
              <a:t>ovina </a:t>
            </a:r>
            <a:r>
              <a:rPr lang="cs-CZ" sz="3600" b="1" dirty="0" smtClean="0"/>
              <a:t>KOLMÁ</a:t>
            </a:r>
            <a:r>
              <a:rPr lang="cs-CZ" sz="3600" dirty="0" smtClean="0"/>
              <a:t> k průmětně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3808" y="2708920"/>
            <a:ext cx="3466728" cy="110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 smtClean="0"/>
              <a:t>SKLOPENÍ</a:t>
            </a:r>
            <a:endParaRPr lang="cs-CZ" sz="5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358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r</a:t>
            </a:r>
            <a:r>
              <a:rPr lang="cs-CZ" sz="3600" dirty="0" smtClean="0"/>
              <a:t>ovina </a:t>
            </a:r>
            <a:r>
              <a:rPr lang="cs-CZ" sz="3600" b="1" dirty="0" smtClean="0"/>
              <a:t>OBECNÁ</a:t>
            </a:r>
            <a:r>
              <a:rPr lang="cs-CZ" sz="3600" dirty="0" smtClean="0"/>
              <a:t>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47864" y="2708920"/>
            <a:ext cx="3466728" cy="110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 smtClean="0"/>
              <a:t>OTOČENÍ</a:t>
            </a:r>
            <a:endParaRPr lang="cs-CZ" sz="5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57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352928" cy="9361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Sklopení roviny</a:t>
            </a: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692696"/>
            <a:ext cx="3600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Sestrojte průmět čtverce ABCD, který leží v rovině </a:t>
            </a:r>
            <a:r>
              <a:rPr lang="el-GR" sz="2400" dirty="0" smtClean="0"/>
              <a:t>α</a:t>
            </a:r>
            <a:r>
              <a:rPr lang="cs-CZ" sz="2400" dirty="0" smtClean="0"/>
              <a:t> (6, 4, ∞).</a:t>
            </a:r>
          </a:p>
          <a:p>
            <a:pPr marL="0" indent="0">
              <a:buNone/>
            </a:pPr>
            <a:r>
              <a:rPr lang="cs-CZ" sz="2400" dirty="0" smtClean="0"/>
              <a:t> A </a:t>
            </a:r>
            <a:r>
              <a:rPr lang="en-US" sz="2400" dirty="0" smtClean="0"/>
              <a:t>[</a:t>
            </a:r>
            <a:r>
              <a:rPr lang="cs-CZ" sz="2400" dirty="0" smtClean="0"/>
              <a:t>4, ?, 2</a:t>
            </a:r>
            <a:r>
              <a:rPr lang="en-US" sz="2400" dirty="0" smtClean="0"/>
              <a:t>]</a:t>
            </a:r>
            <a:r>
              <a:rPr lang="cs-CZ" sz="2400" dirty="0" smtClean="0"/>
              <a:t>, C</a:t>
            </a:r>
            <a:r>
              <a:rPr lang="en-US" sz="2400" dirty="0" smtClean="0"/>
              <a:t> [</a:t>
            </a:r>
            <a:r>
              <a:rPr lang="cs-CZ" sz="2400" dirty="0" smtClean="0"/>
              <a:t>-3, </a:t>
            </a:r>
            <a:r>
              <a:rPr lang="cs-CZ" sz="2400" dirty="0"/>
              <a:t>?</a:t>
            </a:r>
            <a:r>
              <a:rPr lang="cs-CZ" sz="2400" dirty="0" smtClean="0"/>
              <a:t>, 4</a:t>
            </a:r>
            <a:r>
              <a:rPr lang="en-US" sz="2400" dirty="0" smtClean="0"/>
              <a:t>]</a:t>
            </a:r>
            <a:r>
              <a:rPr lang="cs-CZ" dirty="0"/>
              <a:t>.</a:t>
            </a:r>
            <a:endParaRPr lang="cs-CZ" sz="2400" dirty="0" smtClean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672848"/>
              </p:ext>
            </p:extLst>
          </p:nvPr>
        </p:nvGraphicFramePr>
        <p:xfrm>
          <a:off x="4499992" y="836711"/>
          <a:ext cx="4104456" cy="5808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99992" y="836711"/>
                        <a:ext cx="4104456" cy="5808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243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643753"/>
              </p:ext>
            </p:extLst>
          </p:nvPr>
        </p:nvGraphicFramePr>
        <p:xfrm>
          <a:off x="4788024" y="1196752"/>
          <a:ext cx="3524919" cy="4988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8024" y="1196752"/>
                        <a:ext cx="3524919" cy="49882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920880" cy="792088"/>
          </a:xfrm>
        </p:spPr>
        <p:txBody>
          <a:bodyPr>
            <a:normAutofit/>
          </a:bodyPr>
          <a:lstStyle/>
          <a:p>
            <a:r>
              <a:rPr lang="cs-CZ" sz="3600" dirty="0" smtClean="0"/>
              <a:t>Otočení roviny</a:t>
            </a: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908720"/>
            <a:ext cx="3240360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Sestrojte průmět čtverce ABCD, který leží v rovině </a:t>
            </a:r>
            <a:r>
              <a:rPr lang="el-GR" sz="2400" dirty="0"/>
              <a:t>α</a:t>
            </a:r>
            <a:r>
              <a:rPr lang="cs-CZ" sz="2400" dirty="0"/>
              <a:t> (6, 4, </a:t>
            </a:r>
            <a:r>
              <a:rPr lang="cs-CZ" sz="2400" dirty="0" smtClean="0"/>
              <a:t>3).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 A </a:t>
            </a:r>
            <a:r>
              <a:rPr lang="en-US" sz="2400" dirty="0" smtClean="0"/>
              <a:t>[</a:t>
            </a:r>
            <a:r>
              <a:rPr lang="cs-CZ" sz="2400" dirty="0" smtClean="0"/>
              <a:t>3, 3, ?</a:t>
            </a:r>
            <a:r>
              <a:rPr lang="en-US" sz="2400" dirty="0" smtClean="0"/>
              <a:t>]</a:t>
            </a:r>
            <a:r>
              <a:rPr lang="cs-CZ" sz="2400" dirty="0"/>
              <a:t>, C</a:t>
            </a:r>
            <a:r>
              <a:rPr lang="en-US" sz="2400" dirty="0"/>
              <a:t> [</a:t>
            </a:r>
            <a:r>
              <a:rPr lang="cs-CZ" sz="2400" dirty="0" smtClean="0"/>
              <a:t>-5, 2, ?</a:t>
            </a:r>
            <a:r>
              <a:rPr lang="en-US" sz="2400" dirty="0" smtClean="0"/>
              <a:t>]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499992" y="1914550"/>
            <a:ext cx="3681671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dirty="0"/>
              <a:t>o</a:t>
            </a:r>
            <a:r>
              <a:rPr lang="cs-CZ" sz="1800" dirty="0" smtClean="0"/>
              <a:t>točení bodů A, C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92818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805638"/>
              </p:ext>
            </p:extLst>
          </p:nvPr>
        </p:nvGraphicFramePr>
        <p:xfrm>
          <a:off x="2555776" y="593577"/>
          <a:ext cx="4172991" cy="5905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776" y="593577"/>
                        <a:ext cx="4172991" cy="5905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konstrukce čtverce 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2555776" y="609329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Průmětem čtverce je rovnoběžník.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692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Neřešené příklady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Sestrojte </a:t>
            </a:r>
            <a:r>
              <a:rPr lang="cs-CZ" dirty="0" smtClean="0"/>
              <a:t>průmět pravidelného šestiúhelníku ABCDEF, který leží v rovině kolmé k půdorysně.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/>
              <a:t>[</a:t>
            </a:r>
            <a:r>
              <a:rPr lang="cs-CZ" dirty="0" smtClean="0"/>
              <a:t>-2.5, 1, </a:t>
            </a:r>
            <a:r>
              <a:rPr lang="cs-CZ" dirty="0"/>
              <a:t>1</a:t>
            </a:r>
            <a:r>
              <a:rPr lang="en-US" dirty="0" smtClean="0"/>
              <a:t>]</a:t>
            </a:r>
            <a:r>
              <a:rPr lang="cs-CZ" dirty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-5, </a:t>
            </a:r>
            <a:r>
              <a:rPr lang="cs-CZ" dirty="0"/>
              <a:t>3</a:t>
            </a:r>
            <a:r>
              <a:rPr lang="cs-CZ" dirty="0" smtClean="0"/>
              <a:t>, </a:t>
            </a:r>
            <a:r>
              <a:rPr lang="cs-CZ" dirty="0"/>
              <a:t>3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Sestrojte </a:t>
            </a:r>
            <a:r>
              <a:rPr lang="cs-CZ" dirty="0" smtClean="0"/>
              <a:t>průmět pravidelného pětiúhelníku ABCDEF, který leží v rovině </a:t>
            </a:r>
            <a:r>
              <a:rPr lang="el-GR" dirty="0" smtClean="0"/>
              <a:t>α</a:t>
            </a:r>
            <a:r>
              <a:rPr lang="cs-CZ" dirty="0" smtClean="0"/>
              <a:t>. S je jeho střed.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 smtClean="0"/>
              <a:t>[</a:t>
            </a:r>
            <a:r>
              <a:rPr lang="cs-CZ" dirty="0"/>
              <a:t>2</a:t>
            </a:r>
            <a:r>
              <a:rPr lang="cs-CZ" dirty="0" smtClean="0"/>
              <a:t>, </a:t>
            </a:r>
            <a:r>
              <a:rPr lang="cs-CZ" dirty="0"/>
              <a:t>5</a:t>
            </a:r>
            <a:r>
              <a:rPr lang="cs-CZ" dirty="0" smtClean="0"/>
              <a:t>, </a:t>
            </a:r>
            <a:r>
              <a:rPr lang="cs-CZ" dirty="0"/>
              <a:t>?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cs-CZ" dirty="0" smtClean="0"/>
              <a:t>S</a:t>
            </a:r>
            <a:r>
              <a:rPr lang="en-US" dirty="0" smtClean="0"/>
              <a:t> [</a:t>
            </a:r>
            <a:r>
              <a:rPr lang="cs-CZ" dirty="0" smtClean="0"/>
              <a:t>-2, 5, ?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el-GR" dirty="0" smtClean="0"/>
              <a:t>α</a:t>
            </a:r>
            <a:r>
              <a:rPr lang="cs-CZ" dirty="0" smtClean="0"/>
              <a:t>(-2, -2, 2)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7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304</Words>
  <Application>Microsoft Office PowerPoint</Application>
  <PresentationFormat>Předvádění na obrazovce (4:3)</PresentationFormat>
  <Paragraphs>40</Paragraphs>
  <Slides>11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Acrobat Document</vt:lpstr>
      <vt:lpstr>MONGEOVO PROMÍTÁNÍ otočení roviny</vt:lpstr>
      <vt:lpstr>řešení rovinných úloh v dané rovině </vt:lpstr>
      <vt:lpstr>rovina ROVNOBĚŽNÁ s průmětnou</vt:lpstr>
      <vt:lpstr>rovina KOLMÁ k průmětně</vt:lpstr>
      <vt:lpstr>rovina OBECNÁ </vt:lpstr>
      <vt:lpstr>Sklopení roviny</vt:lpstr>
      <vt:lpstr>Otočení roviny</vt:lpstr>
      <vt:lpstr>konstrukce čtverce </vt:lpstr>
      <vt:lpstr>Neřešené příklady</vt:lpstr>
      <vt:lpstr>Výsledky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74</cp:revision>
  <dcterms:created xsi:type="dcterms:W3CDTF">2013-08-27T05:25:40Z</dcterms:created>
  <dcterms:modified xsi:type="dcterms:W3CDTF">2014-02-18T12:16:46Z</dcterms:modified>
</cp:coreProperties>
</file>