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7" r:id="rId4"/>
    <p:sldId id="270" r:id="rId5"/>
    <p:sldId id="273" r:id="rId6"/>
    <p:sldId id="274" r:id="rId7"/>
    <p:sldId id="275" r:id="rId8"/>
    <p:sldId id="276" r:id="rId9"/>
    <p:sldId id="27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924944"/>
            <a:ext cx="7772400" cy="1470025"/>
          </a:xfrm>
        </p:spPr>
        <p:txBody>
          <a:bodyPr/>
          <a:lstStyle/>
          <a:p>
            <a:r>
              <a:rPr lang="cs-CZ" dirty="0" smtClean="0"/>
              <a:t>VLASTNOSTI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2444" y="4581128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vlastnosti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rovnoběžného promítání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7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1. Rovnoběžným průmětem </a:t>
            </a:r>
            <a:r>
              <a:rPr lang="cs-CZ" b="1" dirty="0" smtClean="0"/>
              <a:t>bodu</a:t>
            </a:r>
            <a:r>
              <a:rPr lang="cs-CZ" dirty="0" smtClean="0"/>
              <a:t> je </a:t>
            </a:r>
            <a:r>
              <a:rPr lang="cs-CZ" b="1" dirty="0" smtClean="0"/>
              <a:t>bod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2. Rovnoběžným průmětem </a:t>
            </a:r>
            <a:r>
              <a:rPr lang="cs-CZ" b="1" dirty="0" smtClean="0"/>
              <a:t>přímky</a:t>
            </a:r>
            <a:r>
              <a:rPr lang="cs-CZ" dirty="0" smtClean="0"/>
              <a:t> je </a:t>
            </a:r>
            <a:r>
              <a:rPr lang="cs-CZ" b="1" dirty="0" smtClean="0"/>
              <a:t>bod</a:t>
            </a:r>
            <a:r>
              <a:rPr lang="cs-CZ" dirty="0" smtClean="0"/>
              <a:t> nebo </a:t>
            </a:r>
            <a:r>
              <a:rPr lang="cs-CZ" b="1" dirty="0" smtClean="0"/>
              <a:t>přímka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3. </a:t>
            </a:r>
            <a:r>
              <a:rPr lang="cs-CZ" dirty="0"/>
              <a:t>R</a:t>
            </a:r>
            <a:r>
              <a:rPr lang="cs-CZ" dirty="0" smtClean="0"/>
              <a:t>ovnoběžným průmětem </a:t>
            </a:r>
            <a:r>
              <a:rPr lang="cs-CZ" b="1" dirty="0" smtClean="0"/>
              <a:t>roviny</a:t>
            </a:r>
            <a:r>
              <a:rPr lang="cs-CZ" dirty="0" smtClean="0"/>
              <a:t> je </a:t>
            </a:r>
            <a:r>
              <a:rPr lang="cs-CZ" b="1" dirty="0" smtClean="0"/>
              <a:t>přímka</a:t>
            </a:r>
            <a:r>
              <a:rPr lang="cs-CZ" dirty="0" smtClean="0"/>
              <a:t> nebo </a:t>
            </a:r>
            <a:r>
              <a:rPr lang="cs-CZ" b="1" dirty="0" smtClean="0"/>
              <a:t>rovina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166769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5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cs-CZ" dirty="0" smtClean="0"/>
              <a:t>4.Rovnoběžným průmětem geometrického útvaru, který leží v rovině rovnoběžné s průmětnou je útvar s ním </a:t>
            </a:r>
            <a:r>
              <a:rPr lang="cs-CZ" b="1" dirty="0" smtClean="0"/>
              <a:t>shodný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cs-CZ" dirty="0" smtClean="0"/>
              <a:t>5. Rovnoběžné promítání zachovává </a:t>
            </a:r>
            <a:r>
              <a:rPr lang="cs-CZ" b="1" dirty="0" smtClean="0"/>
              <a:t>incidenci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6. Rovnoběžné promítání zachovává </a:t>
            </a:r>
            <a:r>
              <a:rPr lang="cs-CZ" b="1" dirty="0" smtClean="0"/>
              <a:t>rovnoběžnost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1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cs-CZ" dirty="0"/>
              <a:t>7</a:t>
            </a:r>
            <a:r>
              <a:rPr lang="cs-CZ" dirty="0" smtClean="0"/>
              <a:t>. Rovnoběžné a shodné úsečky , které nejsou rovnoběžné se směrem promítání, mají rovnoběžné a shodné průměty.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3024336"/>
          </a:xfrm>
        </p:spPr>
        <p:txBody>
          <a:bodyPr>
            <a:normAutofit/>
          </a:bodyPr>
          <a:lstStyle/>
          <a:p>
            <a:r>
              <a:rPr lang="cs-CZ" dirty="0" smtClean="0"/>
              <a:t>8. Rovnoběžné promítání zachovává poměr délek úseček, které leží na téže přímce, resp. Na rovnoběžných přímkách.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4077072"/>
            <a:ext cx="8229600" cy="1184995"/>
          </a:xfrm>
        </p:spPr>
        <p:txBody>
          <a:bodyPr/>
          <a:lstStyle/>
          <a:p>
            <a:r>
              <a:rPr lang="cs-CZ" dirty="0" smtClean="0"/>
              <a:t>Důsledek: Rovnoběžným průmětem středu úsečky je střed jejího průmětu.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Vlastnosti PRAVOÚHLÉHO promítání</a:t>
            </a:r>
            <a:endParaRPr lang="cs-CZ" sz="4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0480"/>
          </a:xfrm>
        </p:spPr>
        <p:txBody>
          <a:bodyPr/>
          <a:lstStyle/>
          <a:p>
            <a:r>
              <a:rPr lang="cs-CZ" dirty="0" smtClean="0"/>
              <a:t>Délka pravoúhlého průmětu úsečky AB je menší než délka úsečky AB nebo je rovna délce úsečky AB.</a:t>
            </a:r>
          </a:p>
          <a:p>
            <a:r>
              <a:rPr lang="cs-CZ" dirty="0" smtClean="0"/>
              <a:t>Jestliže jedno rameno pravého úhlu je rovnoběžné s průmětnou a druhé rameno není k průmětně kolmé, je pravoúhlým průmětem tohoto pravého úhlu pravý úhel.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583344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9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229</Words>
  <Application>Microsoft Office PowerPoint</Application>
  <PresentationFormat>Předvádění na obrazovce (4:3)</PresentationFormat>
  <Paragraphs>25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Acrobat Document</vt:lpstr>
      <vt:lpstr>VLASTNOSTI PROMÍTÁNÍ</vt:lpstr>
      <vt:lpstr>1. Rovnoběžným průmětem bodu je bod. 2. Rovnoběžným průmětem přímky je bod nebo přímka. 3. Rovnoběžným průmětem roviny je přímka nebo rovina.</vt:lpstr>
      <vt:lpstr>Prezentace aplikace PowerPoint</vt:lpstr>
      <vt:lpstr>4.Rovnoběžným průmětem geometrického útvaru, který leží v rovině rovnoběžné s průmětnou je útvar s ním shodný. </vt:lpstr>
      <vt:lpstr>5. Rovnoběžné promítání zachovává incidenci. 6. Rovnoběžné promítání zachovává rovnoběžnost. </vt:lpstr>
      <vt:lpstr>7. Rovnoběžné a shodné úsečky , které nejsou rovnoběžné se směrem promítání, mají rovnoběžné a shodné průměty.</vt:lpstr>
      <vt:lpstr>8. Rovnoběžné promítání zachovává poměr délek úseček, které leží na téže přímce, resp. Na rovnoběžných přímkách.</vt:lpstr>
      <vt:lpstr>Vlastnosti PRAVOÚHLÉHO promítání</vt:lpstr>
      <vt:lpstr>Prezentace aplikace PowerPoint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37</cp:revision>
  <dcterms:created xsi:type="dcterms:W3CDTF">2013-08-27T05:25:40Z</dcterms:created>
  <dcterms:modified xsi:type="dcterms:W3CDTF">2014-02-18T12:13:12Z</dcterms:modified>
</cp:coreProperties>
</file>