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77" r:id="rId4"/>
    <p:sldId id="270" r:id="rId5"/>
    <p:sldId id="273" r:id="rId6"/>
    <p:sldId id="274" r:id="rId7"/>
    <p:sldId id="275" r:id="rId8"/>
    <p:sldId id="276" r:id="rId9"/>
    <p:sldId id="278" r:id="rId10"/>
    <p:sldId id="269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2924944"/>
            <a:ext cx="7772400" cy="1470025"/>
          </a:xfrm>
        </p:spPr>
        <p:txBody>
          <a:bodyPr/>
          <a:lstStyle/>
          <a:p>
            <a:r>
              <a:rPr lang="cs-CZ" dirty="0" smtClean="0"/>
              <a:t>VLASTNOSTI PROMÍTÁNÍ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22444" y="4581128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základní vlastnosti 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 rovnoběžného promítání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47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400600"/>
          </a:xfrm>
        </p:spPr>
        <p:txBody>
          <a:bodyPr>
            <a:normAutofit/>
          </a:bodyPr>
          <a:lstStyle/>
          <a:p>
            <a:r>
              <a:rPr lang="cs-CZ" dirty="0" smtClean="0"/>
              <a:t>1. Rovnoběžným průmětem </a:t>
            </a:r>
            <a:r>
              <a:rPr lang="cs-CZ" b="1" dirty="0" smtClean="0"/>
              <a:t>bodu</a:t>
            </a:r>
            <a:r>
              <a:rPr lang="cs-CZ" dirty="0" smtClean="0"/>
              <a:t> je </a:t>
            </a:r>
            <a:r>
              <a:rPr lang="cs-CZ" b="1" dirty="0" smtClean="0"/>
              <a:t>bod</a:t>
            </a:r>
            <a:r>
              <a:rPr lang="cs-CZ" dirty="0" smtClean="0"/>
              <a:t>.</a:t>
            </a:r>
            <a:br>
              <a:rPr lang="cs-CZ" dirty="0" smtClean="0"/>
            </a:br>
            <a:r>
              <a:rPr lang="cs-CZ" dirty="0" smtClean="0"/>
              <a:t>2. Rovnoběžným průmětem </a:t>
            </a:r>
            <a:r>
              <a:rPr lang="cs-CZ" b="1" dirty="0" smtClean="0"/>
              <a:t>přímky</a:t>
            </a:r>
            <a:r>
              <a:rPr lang="cs-CZ" dirty="0" smtClean="0"/>
              <a:t> je </a:t>
            </a:r>
            <a:r>
              <a:rPr lang="cs-CZ" b="1" dirty="0" smtClean="0"/>
              <a:t>bod</a:t>
            </a:r>
            <a:r>
              <a:rPr lang="cs-CZ" dirty="0" smtClean="0"/>
              <a:t> nebo </a:t>
            </a:r>
            <a:r>
              <a:rPr lang="cs-CZ" b="1" dirty="0" smtClean="0"/>
              <a:t>přímka</a:t>
            </a:r>
            <a:r>
              <a:rPr lang="cs-CZ" dirty="0" smtClean="0"/>
              <a:t>.</a:t>
            </a:r>
            <a:br>
              <a:rPr lang="cs-CZ" dirty="0" smtClean="0"/>
            </a:br>
            <a:r>
              <a:rPr lang="cs-CZ" dirty="0" smtClean="0"/>
              <a:t>3. </a:t>
            </a:r>
            <a:r>
              <a:rPr lang="cs-CZ" dirty="0"/>
              <a:t>R</a:t>
            </a:r>
            <a:r>
              <a:rPr lang="cs-CZ" dirty="0" smtClean="0"/>
              <a:t>ovnoběžným průmětem </a:t>
            </a:r>
            <a:r>
              <a:rPr lang="cs-CZ" b="1" dirty="0" smtClean="0"/>
              <a:t>roviny</a:t>
            </a:r>
            <a:r>
              <a:rPr lang="cs-CZ" dirty="0" smtClean="0"/>
              <a:t> je </a:t>
            </a:r>
            <a:r>
              <a:rPr lang="cs-CZ" b="1" dirty="0" smtClean="0"/>
              <a:t>přímka</a:t>
            </a:r>
            <a:r>
              <a:rPr lang="cs-CZ" dirty="0" smtClean="0"/>
              <a:t> nebo </a:t>
            </a:r>
            <a:r>
              <a:rPr lang="cs-CZ" b="1" dirty="0" smtClean="0"/>
              <a:t>rovina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896963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166769"/>
              </p:ext>
            </p:extLst>
          </p:nvPr>
        </p:nvGraphicFramePr>
        <p:xfrm>
          <a:off x="561975" y="595313"/>
          <a:ext cx="8020050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1975" y="595313"/>
                        <a:ext cx="8020050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053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cs-CZ" dirty="0" smtClean="0"/>
              <a:t>4.Rovnoběžným průmětem geometrického útvaru, který leží v rovině rovnoběžné s průmětnou je útvar s ním </a:t>
            </a:r>
            <a:r>
              <a:rPr lang="cs-CZ" b="1" dirty="0" smtClean="0"/>
              <a:t>shodný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184995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507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cs-CZ" dirty="0" smtClean="0"/>
              <a:t>5. Rovnoběžné promítání zachovává </a:t>
            </a:r>
            <a:r>
              <a:rPr lang="cs-CZ" b="1" dirty="0" smtClean="0"/>
              <a:t>incidenci</a:t>
            </a:r>
            <a:r>
              <a:rPr lang="cs-CZ" dirty="0" smtClean="0"/>
              <a:t>.</a:t>
            </a:r>
            <a:br>
              <a:rPr lang="cs-CZ" dirty="0" smtClean="0"/>
            </a:br>
            <a:r>
              <a:rPr lang="cs-CZ" dirty="0" smtClean="0"/>
              <a:t>6. Rovnoběžné promítání zachovává </a:t>
            </a:r>
            <a:r>
              <a:rPr lang="cs-CZ" b="1" dirty="0" smtClean="0"/>
              <a:t>rovnoběžnost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184995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112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cs-CZ" dirty="0"/>
              <a:t>7</a:t>
            </a:r>
            <a:r>
              <a:rPr lang="cs-CZ" dirty="0" smtClean="0"/>
              <a:t>. Rovnoběžné a shodné úsečky , které nejsou rovnoběžné se směrem promítání, mají rovnoběžné a shodné průměty.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184995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609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3024336"/>
          </a:xfrm>
        </p:spPr>
        <p:txBody>
          <a:bodyPr>
            <a:normAutofit/>
          </a:bodyPr>
          <a:lstStyle/>
          <a:p>
            <a:r>
              <a:rPr lang="cs-CZ" dirty="0" smtClean="0"/>
              <a:t>8. Rovnoběžné promítání zachovává poměr délek úseček, které leží na téže přímce, resp. Na rovnoběžných přímkách.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95536" y="4077072"/>
            <a:ext cx="8229600" cy="1184995"/>
          </a:xfrm>
        </p:spPr>
        <p:txBody>
          <a:bodyPr/>
          <a:lstStyle/>
          <a:p>
            <a:r>
              <a:rPr lang="cs-CZ" dirty="0" smtClean="0"/>
              <a:t>Důsledek: Rovnoběžným průmětem středu úsečky je střed jejího průmětu.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665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/>
          </a:bodyPr>
          <a:lstStyle/>
          <a:p>
            <a:r>
              <a:rPr lang="cs-CZ" sz="4000" dirty="0" smtClean="0"/>
              <a:t>Vlastnosti PRAVOÚHLÉHO promítání</a:t>
            </a:r>
            <a:endParaRPr lang="cs-CZ" sz="40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20480"/>
          </a:xfrm>
        </p:spPr>
        <p:txBody>
          <a:bodyPr/>
          <a:lstStyle/>
          <a:p>
            <a:r>
              <a:rPr lang="cs-CZ" dirty="0" smtClean="0"/>
              <a:t>Délka pravoúhlého průmětu úsečky AB je menší než délka úsečky AB nebo je rovna délce úsečky AB.</a:t>
            </a:r>
          </a:p>
          <a:p>
            <a:r>
              <a:rPr lang="cs-CZ" dirty="0" smtClean="0"/>
              <a:t>Jestliže jedno rameno pravého úhlu je rovnoběžné s průmětnou a druhé rameno není k průmětně kolmé, je pravoúhlým průmětem tohoto pravého úhlu pravý úhel.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32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583344"/>
              </p:ext>
            </p:extLst>
          </p:nvPr>
        </p:nvGraphicFramePr>
        <p:xfrm>
          <a:off x="561975" y="595313"/>
          <a:ext cx="8020050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1975" y="595313"/>
                        <a:ext cx="8020050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992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229</Words>
  <Application>Microsoft Office PowerPoint</Application>
  <PresentationFormat>Předvádění na obrazovce (4:3)</PresentationFormat>
  <Paragraphs>25</Paragraphs>
  <Slides>10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Motiv systému Office</vt:lpstr>
      <vt:lpstr>Acrobat Document</vt:lpstr>
      <vt:lpstr>VLASTNOSTI PROMÍTÁNÍ</vt:lpstr>
      <vt:lpstr>1. Rovnoběžným průmětem bodu je bod. 2. Rovnoběžným průmětem přímky je bod nebo přímka. 3. Rovnoběžným průmětem roviny je přímka nebo rovina.</vt:lpstr>
      <vt:lpstr>Prezentace aplikace PowerPoint</vt:lpstr>
      <vt:lpstr>4.Rovnoběžným průmětem geometrického útvaru, který leží v rovině rovnoběžné s průmětnou je útvar s ním shodný. </vt:lpstr>
      <vt:lpstr>5. Rovnoběžné promítání zachovává incidenci. 6. Rovnoběžné promítání zachovává rovnoběžnost. </vt:lpstr>
      <vt:lpstr>7. Rovnoběžné a shodné úsečky , které nejsou rovnoběžné se směrem promítání, mají rovnoběžné a shodné průměty.</vt:lpstr>
      <vt:lpstr>8. Rovnoběžné promítání zachovává poměr délek úseček, které leží na téže přímce, resp. Na rovnoběžných přímkách.</vt:lpstr>
      <vt:lpstr>Vlastnosti PRAVOÚHLÉHO promítání</vt:lpstr>
      <vt:lpstr>Prezentace aplikace PowerPoint</vt:lpstr>
      <vt:lpstr>Pokud není uvedeno jinak, použitý materiál je z vlastních zdrojů autora.   Zdroje:  POMYKALOVÁ, E.: Deskriptivní pro střední školy. 1. vydání. Praha: Prometheus, 2010. ISBN 978-80-7196-400-1.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37</cp:revision>
  <dcterms:created xsi:type="dcterms:W3CDTF">2013-08-27T05:25:40Z</dcterms:created>
  <dcterms:modified xsi:type="dcterms:W3CDTF">2014-02-18T12:13:12Z</dcterms:modified>
</cp:coreProperties>
</file>