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3" r:id="rId17"/>
    <p:sldId id="274" r:id="rId18"/>
    <p:sldId id="276" r:id="rId19"/>
    <p:sldId id="278" r:id="rId20"/>
    <p:sldId id="272" r:id="rId21"/>
    <p:sldId id="279" r:id="rId22"/>
    <p:sldId id="275" r:id="rId23"/>
    <p:sldId id="27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54956" y="1447800"/>
            <a:ext cx="6606811" cy="3329581"/>
          </a:xfrm>
        </p:spPr>
        <p:txBody>
          <a:bodyPr/>
          <a:lstStyle/>
          <a:p>
            <a:r>
              <a:rPr lang="cs-CZ" dirty="0"/>
              <a:t>Jaderná fúze ve Slunci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Proton - protonový řetězec (cyklus)</a:t>
            </a:r>
          </a:p>
        </p:txBody>
      </p:sp>
    </p:spTree>
    <p:extLst>
      <p:ext uri="{BB962C8B-B14F-4D97-AF65-F5344CB8AC3E}">
        <p14:creationId xmlns:p14="http://schemas.microsoft.com/office/powerpoint/2010/main" val="295296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další varianty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86" y="1509444"/>
            <a:ext cx="3953427" cy="38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77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další varianty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611" y="1275907"/>
            <a:ext cx="4980110" cy="498011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063255" y="1275907"/>
            <a:ext cx="1669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cno</a:t>
            </a:r>
            <a:r>
              <a:rPr lang="cs-CZ" dirty="0"/>
              <a:t> cyklus</a:t>
            </a:r>
          </a:p>
        </p:txBody>
      </p:sp>
    </p:spTree>
    <p:extLst>
      <p:ext uri="{BB962C8B-B14F-4D97-AF65-F5344CB8AC3E}">
        <p14:creationId xmlns:p14="http://schemas.microsoft.com/office/powerpoint/2010/main" val="211406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63254" y="1275907"/>
            <a:ext cx="6049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Za jak dlouho by se udělala tma, kdyby proces jaderné fúze ve Slunci náhle ustal? 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374" y="2425614"/>
            <a:ext cx="3193807" cy="365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30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7065061" cy="697027"/>
          </a:xfrm>
        </p:spPr>
        <p:txBody>
          <a:bodyPr>
            <a:normAutofit/>
          </a:bodyPr>
          <a:lstStyle/>
          <a:p>
            <a:r>
              <a:rPr lang="cs-CZ" dirty="0"/>
              <a:t>Přenos energie z nitra Slunce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01" y="1233378"/>
            <a:ext cx="5062021" cy="514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5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54956" y="1447800"/>
            <a:ext cx="6606811" cy="3329581"/>
          </a:xfrm>
        </p:spPr>
        <p:txBody>
          <a:bodyPr/>
          <a:lstStyle/>
          <a:p>
            <a:r>
              <a:rPr lang="cs-CZ" dirty="0"/>
              <a:t>Jaderná fúze ve Slunci …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9361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54956" y="1447800"/>
            <a:ext cx="6606811" cy="3329581"/>
          </a:xfrm>
        </p:spPr>
        <p:txBody>
          <a:bodyPr/>
          <a:lstStyle/>
          <a:p>
            <a:r>
              <a:rPr lang="cs-CZ" dirty="0"/>
              <a:t>… a na Zemi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Tokamak, </a:t>
            </a:r>
            <a:r>
              <a:rPr lang="cs-CZ" dirty="0" err="1"/>
              <a:t>stellarator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8348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TOKAMAK, </a:t>
            </a:r>
            <a:r>
              <a:rPr lang="cs-CZ" dirty="0" err="1"/>
              <a:t>Stellarator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3255" y="1275907"/>
            <a:ext cx="3689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Plazma soustředěno pomocí magnetického pole: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770" y="2145522"/>
            <a:ext cx="8559457" cy="340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55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TOKAMAK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063255" y="1275907"/>
            <a:ext cx="368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JET – Joint </a:t>
            </a:r>
            <a:r>
              <a:rPr lang="cs-CZ" dirty="0" err="1"/>
              <a:t>European</a:t>
            </a:r>
            <a:r>
              <a:rPr lang="cs-CZ" dirty="0"/>
              <a:t> Torus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70" y="2145522"/>
            <a:ext cx="6104828" cy="349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66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TOKAMAK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063254" y="1275907"/>
            <a:ext cx="6750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COMPASS – </a:t>
            </a:r>
            <a:r>
              <a:rPr lang="en-US" dirty="0" err="1"/>
              <a:t>COMPact</a:t>
            </a:r>
            <a:r>
              <a:rPr lang="en-US" dirty="0"/>
              <a:t> </a:t>
            </a:r>
            <a:r>
              <a:rPr lang="en-US" dirty="0" err="1"/>
              <a:t>ASSembly</a:t>
            </a:r>
            <a:r>
              <a:rPr lang="cs-CZ" dirty="0"/>
              <a:t> – největší tokamak v ČR</a:t>
            </a:r>
          </a:p>
          <a:p>
            <a:endParaRPr lang="cs-CZ" dirty="0"/>
          </a:p>
          <a:p>
            <a:r>
              <a:rPr lang="cs-CZ" dirty="0"/>
              <a:t>(2004 až 2021)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554" y="1918326"/>
            <a:ext cx="5513795" cy="40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704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84F36-6B95-C66C-78F4-98E52977A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EE1D8C-13EB-D893-6BD3-25199EF6E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TOKAMAK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FD7C32D-0B3D-A2BE-9B84-C0B6E78FE75F}"/>
              </a:ext>
            </a:extLst>
          </p:cNvPr>
          <p:cNvSpPr txBox="1"/>
          <p:nvPr/>
        </p:nvSpPr>
        <p:spPr>
          <a:xfrm>
            <a:off x="1063254" y="1275907"/>
            <a:ext cx="8579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GOLEM (TM-1, TM-1-MH, CASTOR) – nejstarší funkční tokamak na světě</a:t>
            </a:r>
          </a:p>
          <a:p>
            <a:endParaRPr lang="cs-CZ" dirty="0"/>
          </a:p>
          <a:p>
            <a:r>
              <a:rPr lang="cs-CZ" dirty="0"/>
              <a:t>(v ČR od 1974)</a:t>
            </a:r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5534F35-6DCB-8230-1FDB-57E73956C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837" y="1762818"/>
            <a:ext cx="3315695" cy="442092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0931207-CD7F-CA27-C4EC-D9F29B662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786" y="1762818"/>
            <a:ext cx="3315696" cy="442092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7A2364B-2BA8-1DF3-5656-F2AE8A80890E}"/>
              </a:ext>
            </a:extLst>
          </p:cNvPr>
          <p:cNvSpPr txBox="1"/>
          <p:nvPr/>
        </p:nvSpPr>
        <p:spPr>
          <a:xfrm>
            <a:off x="6636852" y="6183745"/>
            <a:ext cx="3578526" cy="318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Foto Věra Krajčová, </a:t>
            </a:r>
            <a:r>
              <a:rPr lang="en-GB" sz="1400" dirty="0"/>
              <a:t>FJFI </a:t>
            </a:r>
            <a:r>
              <a:rPr lang="cs-CZ" sz="1400" dirty="0"/>
              <a:t>ČVUT Praha</a:t>
            </a:r>
          </a:p>
        </p:txBody>
      </p:sp>
    </p:spTree>
    <p:extLst>
      <p:ext uri="{BB962C8B-B14F-4D97-AF65-F5344CB8AC3E}">
        <p14:creationId xmlns:p14="http://schemas.microsoft.com/office/powerpoint/2010/main" val="2763053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proton - protonový cyklus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443" y="1573618"/>
            <a:ext cx="4530737" cy="188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81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TOKAMAK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063255" y="1275907"/>
            <a:ext cx="3689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ITER</a:t>
            </a:r>
          </a:p>
          <a:p>
            <a:r>
              <a:rPr lang="en-US" dirty="0"/>
              <a:t>International </a:t>
            </a:r>
            <a:r>
              <a:rPr lang="cs-CZ" dirty="0"/>
              <a:t>T</a:t>
            </a:r>
            <a:r>
              <a:rPr lang="en-US" dirty="0" err="1"/>
              <a:t>hermonuclear</a:t>
            </a:r>
            <a:r>
              <a:rPr lang="en-US" dirty="0"/>
              <a:t> </a:t>
            </a:r>
            <a:r>
              <a:rPr lang="cs-CZ" dirty="0"/>
              <a:t>E</a:t>
            </a:r>
            <a:r>
              <a:rPr lang="en-US" dirty="0" err="1"/>
              <a:t>xperimental</a:t>
            </a:r>
            <a:r>
              <a:rPr lang="en-US" dirty="0"/>
              <a:t> </a:t>
            </a:r>
            <a:r>
              <a:rPr lang="cs-CZ" dirty="0"/>
              <a:t>R</a:t>
            </a:r>
            <a:r>
              <a:rPr lang="en-US" dirty="0" err="1"/>
              <a:t>eactor</a:t>
            </a:r>
            <a:endParaRPr lang="en-US" dirty="0"/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clrChange>
              <a:clrFrom>
                <a:srgbClr val="313036"/>
              </a:clrFrom>
              <a:clrTo>
                <a:srgbClr val="31303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25" y="1052623"/>
            <a:ext cx="9006877" cy="555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78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78A4B-D247-C762-F594-81E0A5CFD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A04D74-0BCC-6AE1-649A-3EDAA53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TOKAMAK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109E6A0-2907-DCFC-3986-CA1D9BAD5BEE}"/>
              </a:ext>
            </a:extLst>
          </p:cNvPr>
          <p:cNvSpPr txBox="1"/>
          <p:nvPr/>
        </p:nvSpPr>
        <p:spPr>
          <a:xfrm>
            <a:off x="1063255" y="1275907"/>
            <a:ext cx="3689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ITER</a:t>
            </a:r>
          </a:p>
          <a:p>
            <a:r>
              <a:rPr lang="en-US" dirty="0"/>
              <a:t>International </a:t>
            </a:r>
            <a:r>
              <a:rPr lang="cs-CZ" dirty="0"/>
              <a:t>T</a:t>
            </a:r>
            <a:r>
              <a:rPr lang="en-US" dirty="0" err="1"/>
              <a:t>hermonuclear</a:t>
            </a:r>
            <a:r>
              <a:rPr lang="en-US" dirty="0"/>
              <a:t> </a:t>
            </a:r>
            <a:r>
              <a:rPr lang="cs-CZ" dirty="0"/>
              <a:t>E</a:t>
            </a:r>
            <a:r>
              <a:rPr lang="en-US" dirty="0" err="1"/>
              <a:t>xperimental</a:t>
            </a:r>
            <a:r>
              <a:rPr lang="en-US" dirty="0"/>
              <a:t> </a:t>
            </a:r>
            <a:r>
              <a:rPr lang="cs-CZ" dirty="0"/>
              <a:t>R</a:t>
            </a:r>
            <a:r>
              <a:rPr lang="en-US" dirty="0" err="1"/>
              <a:t>eactor</a:t>
            </a:r>
            <a:endParaRPr lang="en-US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DEF6961-1643-C9A3-602A-42CB39C7A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390" y="2699520"/>
            <a:ext cx="10048009" cy="308103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1A56763-F675-FAB1-3E99-3F430DE5B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82" y="3828785"/>
            <a:ext cx="3444282" cy="258240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22E1045-5ED8-E79E-DB21-2982163CA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126" y="2405172"/>
            <a:ext cx="7936356" cy="337537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9B253F0-6A00-6A29-CE8F-1E5C29257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921" y="809671"/>
            <a:ext cx="5422655" cy="4310316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8CA576E-A5CC-D0E2-B362-0BB94E9BD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0720" y="21960"/>
            <a:ext cx="5110560" cy="681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0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TOKAMAK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063255" y="1275907"/>
            <a:ext cx="368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porovnání velikostí komor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195" y="1868523"/>
            <a:ext cx="5283163" cy="441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89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8277172" cy="697027"/>
          </a:xfrm>
        </p:spPr>
        <p:txBody>
          <a:bodyPr>
            <a:normAutofit/>
          </a:bodyPr>
          <a:lstStyle/>
          <a:p>
            <a:r>
              <a:rPr lang="cs-CZ" dirty="0"/>
              <a:t>Jaderná fúze ve Slunci a na Zemi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6839342" y="5869172"/>
            <a:ext cx="530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Jan Veselý, FJFI</a:t>
            </a:r>
            <a:r>
              <a:rPr lang="en-US" dirty="0"/>
              <a:t> &amp; </a:t>
            </a:r>
            <a:r>
              <a:rPr lang="en-US" dirty="0" err="1"/>
              <a:t>Planetum</a:t>
            </a:r>
            <a:r>
              <a:rPr lang="en-US" dirty="0"/>
              <a:t>, 2025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896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proton - protonový cyklus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71" y="1307803"/>
            <a:ext cx="6620541" cy="49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5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70" y="1307803"/>
            <a:ext cx="6620541" cy="496540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proton - protonový cyklus</a:t>
            </a:r>
          </a:p>
        </p:txBody>
      </p:sp>
    </p:spTree>
    <p:extLst>
      <p:ext uri="{BB962C8B-B14F-4D97-AF65-F5344CB8AC3E}">
        <p14:creationId xmlns:p14="http://schemas.microsoft.com/office/powerpoint/2010/main" val="3516291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69" y="1307803"/>
            <a:ext cx="6620541" cy="496540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proton - protonový cyklus</a:t>
            </a:r>
          </a:p>
        </p:txBody>
      </p:sp>
    </p:spTree>
    <p:extLst>
      <p:ext uri="{BB962C8B-B14F-4D97-AF65-F5344CB8AC3E}">
        <p14:creationId xmlns:p14="http://schemas.microsoft.com/office/powerpoint/2010/main" val="2618253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69" y="1307803"/>
            <a:ext cx="6620542" cy="496540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proton - protonový cyklus</a:t>
            </a:r>
          </a:p>
        </p:txBody>
      </p:sp>
    </p:spTree>
    <p:extLst>
      <p:ext uri="{BB962C8B-B14F-4D97-AF65-F5344CB8AC3E}">
        <p14:creationId xmlns:p14="http://schemas.microsoft.com/office/powerpoint/2010/main" val="4236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69" y="1307802"/>
            <a:ext cx="6620542" cy="496540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proton - protonový cyklus</a:t>
            </a:r>
          </a:p>
        </p:txBody>
      </p:sp>
    </p:spTree>
    <p:extLst>
      <p:ext uri="{BB962C8B-B14F-4D97-AF65-F5344CB8AC3E}">
        <p14:creationId xmlns:p14="http://schemas.microsoft.com/office/powerpoint/2010/main" val="849512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69" y="1307801"/>
            <a:ext cx="6620542" cy="496540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proton - protonový cyklus</a:t>
            </a:r>
          </a:p>
        </p:txBody>
      </p:sp>
    </p:spTree>
    <p:extLst>
      <p:ext uri="{BB962C8B-B14F-4D97-AF65-F5344CB8AC3E}">
        <p14:creationId xmlns:p14="http://schemas.microsoft.com/office/powerpoint/2010/main" val="512370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69" y="1307801"/>
            <a:ext cx="6620544" cy="496540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786" y="355596"/>
            <a:ext cx="6129395" cy="697027"/>
          </a:xfrm>
        </p:spPr>
        <p:txBody>
          <a:bodyPr>
            <a:normAutofit/>
          </a:bodyPr>
          <a:lstStyle/>
          <a:p>
            <a:r>
              <a:rPr lang="cs-CZ" dirty="0"/>
              <a:t>proton - protonový cyklus</a:t>
            </a:r>
          </a:p>
        </p:txBody>
      </p:sp>
    </p:spTree>
    <p:extLst>
      <p:ext uri="{BB962C8B-B14F-4D97-AF65-F5344CB8AC3E}">
        <p14:creationId xmlns:p14="http://schemas.microsoft.com/office/powerpoint/2010/main" val="37897849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367</TotalTime>
  <Words>178</Words>
  <Application>Microsoft Office PowerPoint</Application>
  <PresentationFormat>Širokoúhlá obrazovka</PresentationFormat>
  <Paragraphs>41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Century Gothic</vt:lpstr>
      <vt:lpstr>Wingdings 3</vt:lpstr>
      <vt:lpstr>Ion</vt:lpstr>
      <vt:lpstr>Jaderná fúze ve Slunci</vt:lpstr>
      <vt:lpstr>proton - protonový cyklus</vt:lpstr>
      <vt:lpstr>proton - protonový cyklus</vt:lpstr>
      <vt:lpstr>proton - protonový cyklus</vt:lpstr>
      <vt:lpstr>proton - protonový cyklus</vt:lpstr>
      <vt:lpstr>proton - protonový cyklus</vt:lpstr>
      <vt:lpstr>proton - protonový cyklus</vt:lpstr>
      <vt:lpstr>proton - protonový cyklus</vt:lpstr>
      <vt:lpstr>proton - protonový cyklus</vt:lpstr>
      <vt:lpstr>další varianty</vt:lpstr>
      <vt:lpstr>další varianty</vt:lpstr>
      <vt:lpstr>Prezentace aplikace PowerPoint</vt:lpstr>
      <vt:lpstr>Přenos energie z nitra Slunce</vt:lpstr>
      <vt:lpstr>Jaderná fúze ve Slunci …</vt:lpstr>
      <vt:lpstr>… a na Zemi</vt:lpstr>
      <vt:lpstr>TOKAMAK, Stellarator</vt:lpstr>
      <vt:lpstr>TOKAMAK</vt:lpstr>
      <vt:lpstr>TOKAMAK</vt:lpstr>
      <vt:lpstr>TOKAMAK</vt:lpstr>
      <vt:lpstr>TOKAMAK</vt:lpstr>
      <vt:lpstr>TOKAMAK</vt:lpstr>
      <vt:lpstr>TOKAMAK</vt:lpstr>
      <vt:lpstr>Jaderná fúze ve Slunci a na Zemi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Jaderná fúze ve Slunci</dc:title>
  <dc:creator>Jan Vesely</dc:creator>
  <cp:lastModifiedBy>Vesely Jan</cp:lastModifiedBy>
  <cp:revision>15</cp:revision>
  <dcterms:created xsi:type="dcterms:W3CDTF">2019-03-11T09:32:52Z</dcterms:created>
  <dcterms:modified xsi:type="dcterms:W3CDTF">2025-12-17T19:10:06Z</dcterms:modified>
</cp:coreProperties>
</file>