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70" r:id="rId9"/>
    <p:sldId id="264" r:id="rId10"/>
    <p:sldId id="271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7" r:id="rId19"/>
    <p:sldId id="275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Klepnutím lze upravit styl předlohy podnadpisů.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04.06.2024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04.06.2024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AA487405-1AF3-4987-95D2-E895FCDA77A6}" type="datetimeFigureOut">
              <a:rPr lang="cs-CZ" smtClean="0"/>
              <a:pPr/>
              <a:t>04.06.2024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Klepnutím lze upravit styl předlohy podnadpisů.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04.06.2024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04.06.2024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87405-1AF3-4987-95D2-E895FCDA77A6}" type="datetimeFigureOut">
              <a:rPr lang="cs-CZ" smtClean="0"/>
              <a:pPr/>
              <a:t>04.06.2024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04.06.2024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04.06.2024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04.06.2024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04.06.2024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04.06.2024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Klepnutím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7405-1AF3-4987-95D2-E895FCDA77A6}" type="datetimeFigureOut">
              <a:rPr lang="cs-CZ" smtClean="0"/>
              <a:pPr/>
              <a:t>04.06.2024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A487405-1AF3-4987-95D2-E895FCDA77A6}" type="datetimeFigureOut">
              <a:rPr lang="cs-CZ" smtClean="0"/>
              <a:pPr/>
              <a:t>04.06.2024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61BEF8-F6FF-4872-AD48-105EB5A29A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3024336"/>
          </a:xfrm>
        </p:spPr>
        <p:txBody>
          <a:bodyPr>
            <a:normAutofit/>
          </a:bodyPr>
          <a:lstStyle/>
          <a:p>
            <a:r>
              <a:rPr lang="cs-CZ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</a:rPr>
              <a:t>Kolonizace Severní a Jižní Ameriky od 15. století</a:t>
            </a:r>
            <a:endParaRPr lang="cs-CZ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5517232"/>
            <a:ext cx="264995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Učebnice str. 8 – 9, 26 - 27</a:t>
            </a:r>
            <a:endParaRPr lang="cs-CZ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sz="3000" dirty="0" smtClean="0"/>
              <a:t>britské kolonie se začaly slibně hospodářsky rozvíjet</a:t>
            </a:r>
          </a:p>
          <a:p>
            <a:r>
              <a:rPr lang="cs-CZ" sz="3000" dirty="0" smtClean="0"/>
              <a:t> vázanost na Británii se stala překážkou = roku 1776 vyhlašují nezávislost = vznik USA</a:t>
            </a:r>
          </a:p>
          <a:p>
            <a:r>
              <a:rPr lang="cs-CZ" sz="3000" dirty="0" smtClean="0"/>
              <a:t> postupně získávali celé dnešní území</a:t>
            </a:r>
            <a:endParaRPr lang="cs-CZ" sz="3000" dirty="0"/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123325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Loď </a:t>
            </a:r>
            <a:r>
              <a:rPr lang="cs-CZ" sz="3200" dirty="0" err="1" smtClean="0"/>
              <a:t>Mayflower</a:t>
            </a:r>
            <a:r>
              <a:rPr lang="cs-CZ" sz="3200" dirty="0" smtClean="0"/>
              <a:t> při přistání v </a:t>
            </a:r>
            <a:r>
              <a:rPr lang="cs-CZ" sz="3200" dirty="0" err="1" smtClean="0"/>
              <a:t>Pearl</a:t>
            </a:r>
            <a:r>
              <a:rPr lang="cs-CZ" sz="3200" dirty="0" smtClean="0"/>
              <a:t> </a:t>
            </a:r>
            <a:r>
              <a:rPr lang="cs-CZ" sz="3200" dirty="0" err="1" smtClean="0"/>
              <a:t>Harbor</a:t>
            </a:r>
            <a:endParaRPr 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6120680" cy="346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Švédové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sz="3000" dirty="0" smtClean="0"/>
              <a:t>jelikož byli v 17. století povzbuzeni válečnými úspěchy v třicetileté válce, zabrali oblast dnešních států Delaware, New </a:t>
            </a:r>
            <a:r>
              <a:rPr lang="cs-CZ" sz="3000" dirty="0" err="1" smtClean="0"/>
              <a:t>Jersey</a:t>
            </a:r>
            <a:r>
              <a:rPr lang="cs-CZ" sz="3000" dirty="0" smtClean="0"/>
              <a:t>, </a:t>
            </a:r>
            <a:r>
              <a:rPr lang="cs-CZ" sz="3000" dirty="0" err="1" smtClean="0"/>
              <a:t>Penyslvania</a:t>
            </a:r>
            <a:r>
              <a:rPr lang="cs-CZ" sz="3000" dirty="0" smtClean="0"/>
              <a:t> a Maryland </a:t>
            </a:r>
          </a:p>
          <a:p>
            <a:r>
              <a:rPr lang="cs-CZ" sz="3000" dirty="0" smtClean="0"/>
              <a:t> švédské kolonie obývalo pouhých pár set obyvatel, kteří žili v naprosté shodě s místními Indiány</a:t>
            </a:r>
            <a:endParaRPr lang="cs-CZ" sz="3000" dirty="0"/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Nizozemci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obsadili švédské kolonie</a:t>
            </a:r>
          </a:p>
          <a:p>
            <a:r>
              <a:rPr lang="cs-CZ" dirty="0" smtClean="0"/>
              <a:t>mimo jiné založili i osadu </a:t>
            </a:r>
            <a:r>
              <a:rPr lang="cs-CZ" b="1" dirty="0" smtClean="0"/>
              <a:t>Nový Amsterdam</a:t>
            </a:r>
            <a:r>
              <a:rPr lang="cs-CZ" dirty="0" smtClean="0"/>
              <a:t>, kterou později získali Britové a udělali z něj </a:t>
            </a:r>
            <a:r>
              <a:rPr lang="cs-CZ" b="1" dirty="0" smtClean="0"/>
              <a:t>New York</a:t>
            </a:r>
          </a:p>
          <a:p>
            <a:r>
              <a:rPr lang="cs-CZ" dirty="0" smtClean="0"/>
              <a:t> na počátku holandské kolonizace se mořeplavec Henry Hudson snažil najít další cestu do Indie a doplul do Ameriky, do ústí dnes po něm pojmenované řeky Hudson.</a:t>
            </a:r>
          </a:p>
          <a:p>
            <a:r>
              <a:rPr lang="cs-CZ" dirty="0" smtClean="0"/>
              <a:t> kolonie, zprvu využívána jako křižovatka tras obchodníků s kožešinami dostala souhrnný název Nové Nizozemí</a:t>
            </a:r>
            <a:endParaRPr lang="cs-CZ" dirty="0"/>
          </a:p>
        </p:txBody>
      </p:sp>
    </p:spTree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vlastnili od roku 1732 Aljašku, kterou pak v dubnu 1867 koupili Američané téměř zadarmo, neboť na Aljašce objevili nepřeberné množství přírodního bohatství, které jim vynahradilo celkových </a:t>
            </a:r>
            <a:r>
              <a:rPr lang="cs-CZ" sz="3000" b="1" i="1" dirty="0" smtClean="0"/>
              <a:t>7,2 milionů dolarů</a:t>
            </a:r>
            <a:r>
              <a:rPr lang="cs-CZ" sz="3000" dirty="0" smtClean="0"/>
              <a:t>, které Rusům zaplatili</a:t>
            </a:r>
            <a:endParaRPr lang="cs-CZ" sz="3000" dirty="0"/>
          </a:p>
        </p:txBody>
      </p:sp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 smtClean="0"/>
              <a:t>Kolonizace Jižní Ameriky</a:t>
            </a:r>
            <a:endParaRPr lang="cs-CZ" sz="4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sz="3000" dirty="0" smtClean="0"/>
              <a:t>začíná v 16. století a končí na počátku 19. století, kdy začínaly vznikat nezávislé státy</a:t>
            </a:r>
          </a:p>
          <a:p>
            <a:r>
              <a:rPr lang="cs-CZ" sz="3000" dirty="0" smtClean="0"/>
              <a:t> kolonizovali Španělé, Portugalci, Nizozemci, Francouzi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29000"/>
            <a:ext cx="3816424" cy="323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b="1" u="sng" dirty="0" smtClean="0"/>
              <a:t>Španělé</a:t>
            </a:r>
            <a:r>
              <a:rPr lang="cs-CZ" dirty="0" smtClean="0"/>
              <a:t> </a:t>
            </a:r>
            <a:r>
              <a:rPr lang="cs-CZ" sz="3000" dirty="0" smtClean="0"/>
              <a:t>do Jižní Ameriky postupovali po moři při pobřeží Pacifiku a částečně také po souši přes oblast Střední Ameriky na západní pobřeží kontinentu</a:t>
            </a:r>
          </a:p>
          <a:p>
            <a:r>
              <a:rPr lang="cs-CZ" sz="3000" dirty="0" smtClean="0"/>
              <a:t> Nejjižnější oblasti Jižní Ameriky (dnešní Uruguay a Argentina) byly kolonizovány z oblasti And a z moře – tam Španělé v roce </a:t>
            </a:r>
            <a:r>
              <a:rPr lang="cs-CZ" sz="3000" b="1" dirty="0" smtClean="0"/>
              <a:t>1580</a:t>
            </a:r>
            <a:r>
              <a:rPr lang="cs-CZ" sz="3000" dirty="0" smtClean="0"/>
              <a:t> založili přístavní město </a:t>
            </a:r>
            <a:r>
              <a:rPr lang="cs-CZ" sz="3000" b="1" dirty="0" smtClean="0"/>
              <a:t>Buenos Aires</a:t>
            </a:r>
            <a:r>
              <a:rPr lang="cs-CZ" sz="3000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b="1" u="sng" dirty="0" smtClean="0"/>
              <a:t>Portugalci</a:t>
            </a:r>
            <a:r>
              <a:rPr lang="cs-CZ" dirty="0" smtClean="0"/>
              <a:t> </a:t>
            </a:r>
            <a:r>
              <a:rPr lang="cs-CZ" sz="3000" dirty="0" smtClean="0"/>
              <a:t>kolonizovali směrem z východního pobřeží dnešní Brazílie do vnitrozemí. </a:t>
            </a:r>
            <a:endParaRPr lang="cs-CZ" sz="3000" dirty="0"/>
          </a:p>
        </p:txBody>
      </p:sp>
    </p:spTree>
  </p:cSld>
  <p:clrMapOvr>
    <a:masterClrMapping/>
  </p:clrMapOvr>
  <p:transition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b="1" u="sng" dirty="0" smtClean="0"/>
              <a:t>Nizozemci</a:t>
            </a:r>
            <a:r>
              <a:rPr lang="cs-CZ" dirty="0" smtClean="0"/>
              <a:t> </a:t>
            </a:r>
            <a:r>
              <a:rPr lang="cs-CZ" sz="3000" dirty="0" smtClean="0"/>
              <a:t>se zaměřili na oblasti, kde už existovaly portugalské kolonie</a:t>
            </a:r>
          </a:p>
          <a:p>
            <a:r>
              <a:rPr lang="cs-CZ" sz="3000" dirty="0" smtClean="0"/>
              <a:t> obsadili město </a:t>
            </a:r>
            <a:r>
              <a:rPr lang="cs-CZ" sz="3000" dirty="0" err="1" smtClean="0"/>
              <a:t>Bahía</a:t>
            </a:r>
            <a:r>
              <a:rPr lang="cs-CZ" sz="3000" dirty="0" smtClean="0"/>
              <a:t>, portugalskou provincii </a:t>
            </a:r>
            <a:r>
              <a:rPr lang="cs-CZ" sz="3000" dirty="0" err="1" smtClean="0"/>
              <a:t>Pernambuco</a:t>
            </a:r>
            <a:endParaRPr lang="cs-CZ" sz="3000" dirty="0" smtClean="0"/>
          </a:p>
          <a:p>
            <a:r>
              <a:rPr lang="cs-CZ" sz="3000" dirty="0" smtClean="0"/>
              <a:t> Kolem roku 1650 byl téměř veškerý obchod s otroky a cukrovou třtinou pod kontrolou Nizozemců, ale neudrželi si ho na dlouhou dobu</a:t>
            </a:r>
            <a:endParaRPr lang="cs-CZ" sz="3000" dirty="0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3015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 </a:t>
            </a:r>
            <a:r>
              <a:rPr lang="cs-CZ" sz="3500" b="1" u="sng" dirty="0" smtClean="0"/>
              <a:t>Francouzi</a:t>
            </a:r>
            <a:r>
              <a:rPr lang="cs-CZ" dirty="0" smtClean="0"/>
              <a:t> se dlouhodobě orientoval spíše na oblasti Severní Ameriky, ale vzhledem k tomu, že oblast Karibiku a severního pobřeží Jižní Ameriky byla strategicky i obchodně velmi důležitá, Francouzi se snažili udržovat svojí přítomnost i v této oblasti </a:t>
            </a:r>
          </a:p>
          <a:p>
            <a:r>
              <a:rPr lang="cs-CZ" dirty="0" smtClean="0"/>
              <a:t> Na začátku 17. století (1624) začali Francouzi osidlovat oblast na severním pobřeží, která je dnes více méně totožná s tzv. Francouzskou Guyanou</a:t>
            </a:r>
          </a:p>
          <a:p>
            <a:r>
              <a:rPr lang="cs-CZ" dirty="0" smtClean="0"/>
              <a:t> kolonizovali také sousední ostrovy v Karibském moři </a:t>
            </a:r>
            <a:r>
              <a:rPr lang="cs-CZ" dirty="0" err="1" smtClean="0"/>
              <a:t>Martinique</a:t>
            </a:r>
            <a:r>
              <a:rPr lang="cs-CZ" dirty="0" smtClean="0"/>
              <a:t> a Guadeloupe, které jsou dodnes zámořskými teritorii Francie.</a:t>
            </a:r>
            <a:endParaRPr lang="cs-CZ" dirty="0"/>
          </a:p>
        </p:txBody>
      </p:sp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 smtClean="0"/>
              <a:t>Kolonizace Severní Ameriky</a:t>
            </a:r>
            <a:endParaRPr lang="cs-CZ" sz="4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 </a:t>
            </a:r>
            <a:r>
              <a:rPr lang="cs-CZ" sz="3000" u="sng" dirty="0" smtClean="0"/>
              <a:t>OBJEVENÍ AMERIKY</a:t>
            </a:r>
            <a:r>
              <a:rPr lang="cs-CZ" sz="3000" dirty="0" smtClean="0"/>
              <a:t>: 1492 – Kryštof Kolumbus</a:t>
            </a:r>
          </a:p>
          <a:p>
            <a:r>
              <a:rPr lang="cs-CZ" sz="3000" dirty="0" smtClean="0"/>
              <a:t> kolonizace Severní Ameriky začíná zhruba v 15. - 16. století</a:t>
            </a:r>
          </a:p>
          <a:p>
            <a:r>
              <a:rPr lang="cs-CZ" sz="3000" dirty="0" smtClean="0"/>
              <a:t> končí po obsazení všech území v 19. století</a:t>
            </a:r>
          </a:p>
          <a:p>
            <a:pPr algn="just"/>
            <a:r>
              <a:rPr lang="cs-CZ" sz="3000" dirty="0" smtClean="0"/>
              <a:t> kolonizovali Španělé, </a:t>
            </a:r>
          </a:p>
          <a:p>
            <a:pPr algn="just">
              <a:buNone/>
            </a:pPr>
            <a:r>
              <a:rPr lang="cs-CZ" sz="3000" dirty="0" smtClean="0"/>
              <a:t>     Angličané, Francouzi,</a:t>
            </a:r>
          </a:p>
          <a:p>
            <a:pPr algn="just">
              <a:buNone/>
            </a:pPr>
            <a:r>
              <a:rPr lang="cs-CZ" sz="3000" dirty="0" smtClean="0"/>
              <a:t>     Nizozemci, Švédové a Rusové</a:t>
            </a:r>
          </a:p>
          <a:p>
            <a:pPr algn="just"/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861048"/>
            <a:ext cx="331236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>
            <a:normAutofit/>
          </a:bodyPr>
          <a:lstStyle/>
          <a:p>
            <a:r>
              <a:rPr lang="cs-CZ" b="1" dirty="0" smtClean="0"/>
              <a:t> </a:t>
            </a:r>
            <a:r>
              <a:rPr lang="cs-CZ" b="1" u="sng" dirty="0" smtClean="0"/>
              <a:t>Angličané</a:t>
            </a:r>
            <a:r>
              <a:rPr lang="cs-CZ" sz="3000" dirty="0" smtClean="0"/>
              <a:t> se také zajímali o Karibské ostrovy a severní pobřeží Jižní Ameriky</a:t>
            </a:r>
          </a:p>
          <a:p>
            <a:r>
              <a:rPr lang="cs-CZ" sz="3000" dirty="0" smtClean="0"/>
              <a:t> od 17. do 19. století Anglie soupeřila s Nizozemskem</a:t>
            </a:r>
          </a:p>
          <a:p>
            <a:r>
              <a:rPr lang="cs-CZ" sz="3000" dirty="0" smtClean="0"/>
              <a:t> bývalá nizozemská kolonie tzv. Britská </a:t>
            </a:r>
            <a:r>
              <a:rPr lang="cs-CZ" sz="3000" dirty="0" err="1" smtClean="0"/>
              <a:t>Guayana</a:t>
            </a:r>
            <a:r>
              <a:rPr lang="cs-CZ" sz="3000" dirty="0" smtClean="0"/>
              <a:t> se stala britskou kolonií až v roce 1814 po téměř dvou staletích sporů</a:t>
            </a:r>
            <a:endParaRPr lang="cs-CZ" sz="3000" dirty="0"/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 Amerika </a:t>
            </a:r>
            <a:r>
              <a:rPr lang="cs-CZ" b="1" i="1" dirty="0" smtClean="0"/>
              <a:t>neměla</a:t>
            </a:r>
            <a:r>
              <a:rPr lang="cs-CZ" dirty="0" smtClean="0"/>
              <a:t> na rozdíl od Asie nebo Afriky prapůvodní obyvatele – první lidé přišli do Ameriky přes Beringův průliv z </a:t>
            </a:r>
            <a:r>
              <a:rPr lang="cs-CZ" b="1" i="1" dirty="0" smtClean="0"/>
              <a:t>Asie zhruba před 40 000 lety </a:t>
            </a:r>
          </a:p>
          <a:p>
            <a:r>
              <a:rPr lang="cs-CZ" dirty="0" smtClean="0"/>
              <a:t>první Evropští kolonialisté v Severní Americe byli Španělé (na jihu) a Francouzi (na severu)</a:t>
            </a:r>
          </a:p>
          <a:p>
            <a:r>
              <a:rPr lang="cs-CZ" dirty="0" smtClean="0"/>
              <a:t>o oblast dnešního USA a Kanady (severnější část) se zajímali Angličané a Francouzi</a:t>
            </a:r>
          </a:p>
          <a:p>
            <a:r>
              <a:rPr lang="cs-CZ" dirty="0" smtClean="0"/>
              <a:t> oblast dnešní Aljašky byla kolonizována Ruskem</a:t>
            </a:r>
          </a:p>
          <a:p>
            <a:r>
              <a:rPr lang="cs-CZ" dirty="0" smtClean="0"/>
              <a:t> jih USA náležel Španělům</a:t>
            </a:r>
          </a:p>
          <a:p>
            <a:r>
              <a:rPr lang="cs-CZ" dirty="0" smtClean="0"/>
              <a:t> dnešní Mexiko bylo dobyto španělskými </a:t>
            </a:r>
            <a:r>
              <a:rPr lang="cs-CZ" b="1" dirty="0" smtClean="0"/>
              <a:t>conquistadory</a:t>
            </a:r>
            <a:r>
              <a:rPr lang="cs-CZ" dirty="0" smtClean="0"/>
              <a:t> už na počátku 16. století –  byla to jedna z prvních oblastí pod evropskou kontrolou na americkém kontinentě vůbec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260648"/>
            <a:ext cx="7416824" cy="639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Španělé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 Kryštof Kolumbus doplul do Karibiku na ostrovy Portoriko, </a:t>
            </a:r>
            <a:r>
              <a:rPr lang="cs-CZ" dirty="0" err="1" smtClean="0"/>
              <a:t>Hispaniola</a:t>
            </a:r>
            <a:r>
              <a:rPr lang="cs-CZ" dirty="0" smtClean="0"/>
              <a:t> a Kuba</a:t>
            </a:r>
          </a:p>
          <a:p>
            <a:r>
              <a:rPr lang="cs-CZ" dirty="0" smtClean="0"/>
              <a:t> v roce </a:t>
            </a:r>
            <a:r>
              <a:rPr lang="pt-BR" dirty="0" smtClean="0"/>
              <a:t>1519 – 1520 </a:t>
            </a:r>
            <a:r>
              <a:rPr lang="cs-CZ" dirty="0" smtClean="0"/>
              <a:t>-</a:t>
            </a:r>
            <a:r>
              <a:rPr lang="pt-BR" dirty="0" smtClean="0"/>
              <a:t> španělská invaze </a:t>
            </a:r>
            <a:r>
              <a:rPr lang="cs-CZ" dirty="0" smtClean="0"/>
              <a:t>v</a:t>
            </a:r>
            <a:r>
              <a:rPr lang="pt-BR" dirty="0" smtClean="0"/>
              <a:t> Mexik</a:t>
            </a:r>
            <a:r>
              <a:rPr lang="cs-CZ" dirty="0" smtClean="0"/>
              <a:t>u – „setkali“ se s Aztéky - </a:t>
            </a:r>
            <a:r>
              <a:rPr lang="cs-CZ" dirty="0" err="1" smtClean="0"/>
              <a:t>Cortésova</a:t>
            </a:r>
            <a:r>
              <a:rPr lang="cs-CZ" dirty="0" smtClean="0"/>
              <a:t> armáda</a:t>
            </a:r>
          </a:p>
          <a:p>
            <a:r>
              <a:rPr lang="cs-CZ" dirty="0" smtClean="0"/>
              <a:t> Španělé loupili, přepadávali a zabíjeli</a:t>
            </a:r>
          </a:p>
          <a:p>
            <a:r>
              <a:rPr lang="cs-CZ" dirty="0" smtClean="0"/>
              <a:t> v té době bylo v Novém světě asi 6000 Španělů</a:t>
            </a:r>
          </a:p>
          <a:p>
            <a:r>
              <a:rPr lang="cs-CZ" dirty="0" smtClean="0"/>
              <a:t> zprávy o dobytí centrálního Mexika přilákaly ve 20. letech 16. století tisíce dalších přistěhovalců</a:t>
            </a:r>
            <a:endParaRPr lang="cs-CZ" dirty="0"/>
          </a:p>
        </p:txBody>
      </p:sp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r>
              <a:rPr lang="cs-CZ" sz="3000" dirty="0" smtClean="0"/>
              <a:t> postupně začali být ohrožováni Brity, Francouzi a Nizozemci</a:t>
            </a:r>
            <a:endParaRPr lang="cs-CZ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4602088" cy="333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4032449" cy="303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Francouzi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 Francouzi se proti proudu řeky sv. Vavřince dostali do dnešní Kanady (</a:t>
            </a:r>
            <a:r>
              <a:rPr lang="cs-CZ" dirty="0" err="1" smtClean="0"/>
              <a:t>Québec</a:t>
            </a:r>
            <a:r>
              <a:rPr lang="cs-CZ" dirty="0" smtClean="0"/>
              <a:t>)</a:t>
            </a:r>
          </a:p>
          <a:p>
            <a:r>
              <a:rPr lang="cs-CZ" dirty="0" smtClean="0"/>
              <a:t> poté rozšířili svá území od </a:t>
            </a:r>
            <a:r>
              <a:rPr lang="cs-CZ" dirty="0" err="1" smtClean="0"/>
              <a:t>Acadie</a:t>
            </a:r>
            <a:r>
              <a:rPr lang="cs-CZ" dirty="0" smtClean="0"/>
              <a:t> až za Velká jezera a na jih </a:t>
            </a:r>
            <a:r>
              <a:rPr lang="cs-CZ" dirty="0" err="1" smtClean="0"/>
              <a:t>Missisippi</a:t>
            </a:r>
            <a:r>
              <a:rPr lang="cs-CZ" dirty="0" smtClean="0"/>
              <a:t> do Mexického zálivu, kde založili osadu New Orleans</a:t>
            </a:r>
          </a:p>
          <a:p>
            <a:r>
              <a:rPr lang="cs-CZ" dirty="0" smtClean="0"/>
              <a:t>kvůli malé politické podpoře (v tomto období probíhala ve Francii Velká francouzská revoluce) a konfliktům s dalšími kolonizátory na východním pobřeží (některé své kolonie prohráli s Angličany v tzv. Sedmileté válce) Francouzi o svá území přišli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485077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528392" cy="334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axl.cefan.ulaval.ca/amnord/images/Acadie-175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4" y="3861048"/>
            <a:ext cx="443944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34781" y="6093296"/>
            <a:ext cx="189026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L'Acadie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en 1750</a:t>
            </a:r>
            <a:endParaRPr lang="cs-CZ" dirty="0"/>
          </a:p>
        </p:txBody>
      </p:sp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Britové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 měli větší úspěchy než Francouzi </a:t>
            </a:r>
          </a:p>
          <a:p>
            <a:r>
              <a:rPr lang="cs-CZ" dirty="0" smtClean="0"/>
              <a:t> britské osídlení se datuje od založení osady </a:t>
            </a:r>
            <a:r>
              <a:rPr lang="cs-CZ" dirty="0" err="1" smtClean="0"/>
              <a:t>Jamestown</a:t>
            </a:r>
            <a:r>
              <a:rPr lang="cs-CZ" dirty="0" smtClean="0"/>
              <a:t> ve Virginii (1607) a přistání lodi </a:t>
            </a:r>
            <a:r>
              <a:rPr lang="cs-CZ" dirty="0" err="1" smtClean="0"/>
              <a:t>Mayflower</a:t>
            </a:r>
            <a:r>
              <a:rPr lang="cs-CZ" dirty="0" smtClean="0"/>
              <a:t> v Massachusettském zálivu (1620)</a:t>
            </a:r>
          </a:p>
          <a:p>
            <a:r>
              <a:rPr lang="cs-CZ" dirty="0" smtClean="0"/>
              <a:t> do Severní Ameriky se stěhovaly velké skupiny Angličanů toužících po náboženské svobodě, do konce 17. stol. se přistěhovalo přes 250 000 lidí </a:t>
            </a:r>
          </a:p>
          <a:p>
            <a:r>
              <a:rPr lang="cs-CZ" dirty="0" smtClean="0"/>
              <a:t> od začátku 18. století založili 13 kolonií sahajících k hřebenům </a:t>
            </a:r>
            <a:r>
              <a:rPr lang="cs-CZ" dirty="0" err="1" smtClean="0"/>
              <a:t>Appalačského</a:t>
            </a:r>
            <a:r>
              <a:rPr lang="cs-CZ" dirty="0" smtClean="0"/>
              <a:t> pohoří</a:t>
            </a:r>
          </a:p>
          <a:p>
            <a:r>
              <a:rPr lang="cs-CZ" dirty="0" smtClean="0"/>
              <a:t>Angličané později rozšířili své provincie o dobytá či odkoupená území Francouzů a Nizozemců.</a:t>
            </a:r>
            <a:endParaRPr lang="cs-CZ" dirty="0"/>
          </a:p>
        </p:txBody>
      </p:sp>
    </p:spTree>
  </p:cSld>
  <p:clrMapOvr>
    <a:masterClrMapping/>
  </p:clrMapOvr>
  <p:transition>
    <p:wheel spokes="3"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Yamato Painting</Template>
  <TotalTime>295</TotalTime>
  <Words>878</Words>
  <Application>Microsoft Office PowerPoint</Application>
  <PresentationFormat>Předvádění na obrazovce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ＭＳ Ｐゴシック</vt:lpstr>
      <vt:lpstr>Adobe Garamond Pro Bold</vt:lpstr>
      <vt:lpstr>Calibri</vt:lpstr>
      <vt:lpstr>Times New Roman</vt:lpstr>
      <vt:lpstr>Wingdings</vt:lpstr>
      <vt:lpstr>YamatoPainting</vt:lpstr>
      <vt:lpstr>Kolonizace Severní a Jižní Ameriky od 15. století</vt:lpstr>
      <vt:lpstr>Kolonizace Severní Ameriky</vt:lpstr>
      <vt:lpstr>Prezentace aplikace PowerPoint</vt:lpstr>
      <vt:lpstr>Prezentace aplikace PowerPoint</vt:lpstr>
      <vt:lpstr>Španělé</vt:lpstr>
      <vt:lpstr>Prezentace aplikace PowerPoint</vt:lpstr>
      <vt:lpstr>Francouzi</vt:lpstr>
      <vt:lpstr>Prezentace aplikace PowerPoint</vt:lpstr>
      <vt:lpstr>Britové</vt:lpstr>
      <vt:lpstr>Prezentace aplikace PowerPoint</vt:lpstr>
      <vt:lpstr>Loď Mayflower při přistání v Pearl Harbor</vt:lpstr>
      <vt:lpstr>Švédové</vt:lpstr>
      <vt:lpstr>Nizozemci</vt:lpstr>
      <vt:lpstr>Rusové</vt:lpstr>
      <vt:lpstr>Kolonizace Jižní Ameriky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Kolonizace Ameriky</dc:title>
  <dc:creator>Dianka</dc:creator>
  <cp:lastModifiedBy>Jaroslav Cap</cp:lastModifiedBy>
  <cp:revision>33</cp:revision>
  <dcterms:created xsi:type="dcterms:W3CDTF">2014-04-08T18:09:55Z</dcterms:created>
  <dcterms:modified xsi:type="dcterms:W3CDTF">2024-06-04T06:55:04Z</dcterms:modified>
</cp:coreProperties>
</file>