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57" r:id="rId3"/>
    <p:sldId id="265" r:id="rId4"/>
    <p:sldId id="266" r:id="rId5"/>
    <p:sldId id="268" r:id="rId6"/>
    <p:sldId id="267" r:id="rId7"/>
    <p:sldId id="258" r:id="rId8"/>
    <p:sldId id="270" r:id="rId9"/>
    <p:sldId id="259" r:id="rId10"/>
    <p:sldId id="260" r:id="rId11"/>
    <p:sldId id="261" r:id="rId12"/>
    <p:sldId id="262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90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71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A2908D-D1D2-4851-B8A2-CAA190B67C8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50F98D-250D-4290-8DFB-3A3540B493F7}">
      <dgm:prSet phldrT="[Text]"/>
      <dgm:spPr/>
      <dgm:t>
        <a:bodyPr/>
        <a:lstStyle/>
        <a:p>
          <a:pPr algn="ctr"/>
          <a:r>
            <a:rPr lang="en-US" noProof="0" dirty="0" smtClean="0"/>
            <a:t>Length</a:t>
          </a:r>
          <a:endParaRPr lang="en-US" noProof="0" dirty="0"/>
        </a:p>
      </dgm:t>
    </dgm:pt>
    <dgm:pt modelId="{F145B70A-7CA1-4016-821F-4356081C60CC}" type="parTrans" cxnId="{5C47FA0C-3E7C-47B8-BB28-345320468030}">
      <dgm:prSet/>
      <dgm:spPr/>
      <dgm:t>
        <a:bodyPr/>
        <a:lstStyle/>
        <a:p>
          <a:endParaRPr lang="en-US"/>
        </a:p>
      </dgm:t>
    </dgm:pt>
    <dgm:pt modelId="{23BC0D97-9F7F-46A9-9D24-CC282A38755C}" type="sibTrans" cxnId="{5C47FA0C-3E7C-47B8-BB28-345320468030}">
      <dgm:prSet/>
      <dgm:spPr/>
      <dgm:t>
        <a:bodyPr/>
        <a:lstStyle/>
        <a:p>
          <a:endParaRPr lang="en-US"/>
        </a:p>
      </dgm:t>
    </dgm:pt>
    <dgm:pt modelId="{598656B2-C4BD-4745-B5A5-4C6C05C24B30}">
      <dgm:prSet phldrT="[Text]"/>
      <dgm:spPr/>
      <dgm:t>
        <a:bodyPr/>
        <a:lstStyle/>
        <a:p>
          <a:r>
            <a:rPr lang="en-US" noProof="0" smtClean="0"/>
            <a:t>Long</a:t>
          </a:r>
          <a:endParaRPr lang="en-US" noProof="0"/>
        </a:p>
      </dgm:t>
    </dgm:pt>
    <dgm:pt modelId="{38464EEC-16EE-4C52-B6D9-F63E20AEC12E}" type="parTrans" cxnId="{57481D72-DCA5-4DAA-880F-A048EB739F16}">
      <dgm:prSet/>
      <dgm:spPr/>
      <dgm:t>
        <a:bodyPr/>
        <a:lstStyle/>
        <a:p>
          <a:endParaRPr lang="en-US"/>
        </a:p>
      </dgm:t>
    </dgm:pt>
    <dgm:pt modelId="{168C9523-5ABA-42E1-9CF3-3781B71984B9}" type="sibTrans" cxnId="{57481D72-DCA5-4DAA-880F-A048EB739F16}">
      <dgm:prSet/>
      <dgm:spPr/>
      <dgm:t>
        <a:bodyPr/>
        <a:lstStyle/>
        <a:p>
          <a:endParaRPr lang="en-US"/>
        </a:p>
      </dgm:t>
    </dgm:pt>
    <dgm:pt modelId="{FDABE081-E322-4D4B-83CE-FE26AB07B517}">
      <dgm:prSet phldrT="[Text]"/>
      <dgm:spPr/>
      <dgm:t>
        <a:bodyPr/>
        <a:lstStyle/>
        <a:p>
          <a:r>
            <a:rPr lang="en-US" noProof="0" smtClean="0"/>
            <a:t>Short</a:t>
          </a:r>
        </a:p>
        <a:p>
          <a:endParaRPr lang="en-US" noProof="0"/>
        </a:p>
      </dgm:t>
    </dgm:pt>
    <dgm:pt modelId="{47E7344A-829E-4B39-B7A1-91400609C68A}" type="parTrans" cxnId="{08A24AFE-BE43-4D52-8D34-9891B0F37B01}">
      <dgm:prSet/>
      <dgm:spPr/>
      <dgm:t>
        <a:bodyPr/>
        <a:lstStyle/>
        <a:p>
          <a:endParaRPr lang="en-US"/>
        </a:p>
      </dgm:t>
    </dgm:pt>
    <dgm:pt modelId="{FE59C827-8E83-4B9C-9838-27372DABF73F}" type="sibTrans" cxnId="{08A24AFE-BE43-4D52-8D34-9891B0F37B01}">
      <dgm:prSet/>
      <dgm:spPr/>
      <dgm:t>
        <a:bodyPr/>
        <a:lstStyle/>
        <a:p>
          <a:endParaRPr lang="en-US"/>
        </a:p>
      </dgm:t>
    </dgm:pt>
    <dgm:pt modelId="{9C342CF9-8C96-42E6-9D95-D2A0C3DF76C9}">
      <dgm:prSet phldrT="[Text]"/>
      <dgm:spPr/>
      <dgm:t>
        <a:bodyPr/>
        <a:lstStyle/>
        <a:p>
          <a:r>
            <a:rPr lang="en-US" noProof="0" dirty="0" err="1" smtClean="0"/>
            <a:t>Colour</a:t>
          </a:r>
          <a:endParaRPr lang="en-US" noProof="0" dirty="0"/>
        </a:p>
      </dgm:t>
    </dgm:pt>
    <dgm:pt modelId="{2C0B8835-AE18-4C8F-9641-6C246AB84FE8}" type="parTrans" cxnId="{A52595A7-B198-48F7-A786-1111B1BEAD93}">
      <dgm:prSet/>
      <dgm:spPr/>
      <dgm:t>
        <a:bodyPr/>
        <a:lstStyle/>
        <a:p>
          <a:endParaRPr lang="en-US"/>
        </a:p>
      </dgm:t>
    </dgm:pt>
    <dgm:pt modelId="{9744AA55-26FB-438C-A1AB-82CEE8D8BCDA}" type="sibTrans" cxnId="{A52595A7-B198-48F7-A786-1111B1BEAD93}">
      <dgm:prSet/>
      <dgm:spPr/>
      <dgm:t>
        <a:bodyPr/>
        <a:lstStyle/>
        <a:p>
          <a:endParaRPr lang="en-US"/>
        </a:p>
      </dgm:t>
    </dgm:pt>
    <dgm:pt modelId="{C369F54C-EEA6-4FAE-834E-4D926454F7D1}">
      <dgm:prSet phldrT="[Text]"/>
      <dgm:spPr/>
      <dgm:t>
        <a:bodyPr/>
        <a:lstStyle/>
        <a:p>
          <a:r>
            <a:rPr lang="cs-CZ" dirty="0" smtClean="0"/>
            <a:t>Brown</a:t>
          </a:r>
        </a:p>
        <a:p>
          <a:endParaRPr lang="en-US" dirty="0"/>
        </a:p>
      </dgm:t>
    </dgm:pt>
    <dgm:pt modelId="{E215BB38-BC47-4060-9300-C95D6787B08D}" type="parTrans" cxnId="{4F266494-2C98-4535-AF87-644448EA24A0}">
      <dgm:prSet/>
      <dgm:spPr/>
      <dgm:t>
        <a:bodyPr/>
        <a:lstStyle/>
        <a:p>
          <a:endParaRPr lang="en-US"/>
        </a:p>
      </dgm:t>
    </dgm:pt>
    <dgm:pt modelId="{AC0EC855-CF4F-4166-A405-42CDA3D6D3CB}" type="sibTrans" cxnId="{4F266494-2C98-4535-AF87-644448EA24A0}">
      <dgm:prSet/>
      <dgm:spPr/>
      <dgm:t>
        <a:bodyPr/>
        <a:lstStyle/>
        <a:p>
          <a:endParaRPr lang="en-US"/>
        </a:p>
      </dgm:t>
    </dgm:pt>
    <dgm:pt modelId="{E289B25D-B331-45FD-A030-6C88EEBA5696}">
      <dgm:prSet phldrT="[Text]"/>
      <dgm:spPr/>
      <dgm:t>
        <a:bodyPr/>
        <a:lstStyle/>
        <a:p>
          <a:r>
            <a:rPr lang="en-US" noProof="0" dirty="0" smtClean="0"/>
            <a:t>Black</a:t>
          </a:r>
          <a:endParaRPr lang="en-US" noProof="0" dirty="0"/>
        </a:p>
      </dgm:t>
    </dgm:pt>
    <dgm:pt modelId="{BB385239-C955-4E4D-99E2-F7F3BD8484D4}" type="parTrans" cxnId="{C5ED4954-4D01-4386-9C57-0E6F45620136}">
      <dgm:prSet/>
      <dgm:spPr/>
      <dgm:t>
        <a:bodyPr/>
        <a:lstStyle/>
        <a:p>
          <a:endParaRPr lang="en-US"/>
        </a:p>
      </dgm:t>
    </dgm:pt>
    <dgm:pt modelId="{4587491B-6320-4629-A149-7509E9D60718}" type="sibTrans" cxnId="{C5ED4954-4D01-4386-9C57-0E6F45620136}">
      <dgm:prSet/>
      <dgm:spPr/>
      <dgm:t>
        <a:bodyPr/>
        <a:lstStyle/>
        <a:p>
          <a:endParaRPr lang="en-US"/>
        </a:p>
      </dgm:t>
    </dgm:pt>
    <dgm:pt modelId="{53B31F2F-C393-4072-893B-A741425FA780}">
      <dgm:prSet phldrT="[Text]"/>
      <dgm:spPr/>
      <dgm:t>
        <a:bodyPr/>
        <a:lstStyle/>
        <a:p>
          <a:r>
            <a:rPr lang="cs-CZ" dirty="0" smtClean="0"/>
            <a:t>Style</a:t>
          </a:r>
          <a:endParaRPr lang="en-US" dirty="0"/>
        </a:p>
      </dgm:t>
    </dgm:pt>
    <dgm:pt modelId="{2BEEAAC0-8BC7-4794-B833-612436C6D6CC}" type="parTrans" cxnId="{AAD05BBE-849B-43D8-A3DB-5BF7795E435C}">
      <dgm:prSet/>
      <dgm:spPr/>
      <dgm:t>
        <a:bodyPr/>
        <a:lstStyle/>
        <a:p>
          <a:endParaRPr lang="en-US"/>
        </a:p>
      </dgm:t>
    </dgm:pt>
    <dgm:pt modelId="{9E279AE8-8115-436D-80F7-F56BCC8A6F8A}" type="sibTrans" cxnId="{AAD05BBE-849B-43D8-A3DB-5BF7795E435C}">
      <dgm:prSet/>
      <dgm:spPr/>
      <dgm:t>
        <a:bodyPr/>
        <a:lstStyle/>
        <a:p>
          <a:endParaRPr lang="en-US"/>
        </a:p>
      </dgm:t>
    </dgm:pt>
    <dgm:pt modelId="{19478A83-ED3B-495A-AF51-95E89B457655}">
      <dgm:prSet phldrT="[Text]"/>
      <dgm:spPr/>
      <dgm:t>
        <a:bodyPr/>
        <a:lstStyle/>
        <a:p>
          <a:r>
            <a:rPr lang="en-US" noProof="0" smtClean="0"/>
            <a:t>Straight</a:t>
          </a:r>
          <a:endParaRPr lang="en-US" noProof="0"/>
        </a:p>
      </dgm:t>
    </dgm:pt>
    <dgm:pt modelId="{CD0F0FFC-5930-49AF-8F4B-F60FB185EDC4}" type="parTrans" cxnId="{E61CC746-E1BD-47EF-B01A-D1552482DD89}">
      <dgm:prSet/>
      <dgm:spPr/>
      <dgm:t>
        <a:bodyPr/>
        <a:lstStyle/>
        <a:p>
          <a:endParaRPr lang="en-US"/>
        </a:p>
      </dgm:t>
    </dgm:pt>
    <dgm:pt modelId="{A3524C39-5071-4A04-8AFF-CBF321F98A20}" type="sibTrans" cxnId="{E61CC746-E1BD-47EF-B01A-D1552482DD89}">
      <dgm:prSet/>
      <dgm:spPr/>
      <dgm:t>
        <a:bodyPr/>
        <a:lstStyle/>
        <a:p>
          <a:endParaRPr lang="en-US"/>
        </a:p>
      </dgm:t>
    </dgm:pt>
    <dgm:pt modelId="{209F1D2A-983F-4867-98AC-99BF43A2568E}">
      <dgm:prSet phldrT="[Text]"/>
      <dgm:spPr/>
      <dgm:t>
        <a:bodyPr/>
        <a:lstStyle/>
        <a:p>
          <a:r>
            <a:rPr lang="en-US" noProof="0" smtClean="0"/>
            <a:t>Curly</a:t>
          </a:r>
          <a:endParaRPr lang="en-US" noProof="0"/>
        </a:p>
      </dgm:t>
    </dgm:pt>
    <dgm:pt modelId="{8DC485B9-2CC4-433E-9BFD-7A9344F06EF5}" type="parTrans" cxnId="{31CB4829-90C4-43B8-B7EC-C96604016F74}">
      <dgm:prSet/>
      <dgm:spPr/>
      <dgm:t>
        <a:bodyPr/>
        <a:lstStyle/>
        <a:p>
          <a:endParaRPr lang="en-US"/>
        </a:p>
      </dgm:t>
    </dgm:pt>
    <dgm:pt modelId="{1C44DFFC-BF68-4D74-96F2-DDB7E1990977}" type="sibTrans" cxnId="{31CB4829-90C4-43B8-B7EC-C96604016F74}">
      <dgm:prSet/>
      <dgm:spPr/>
      <dgm:t>
        <a:bodyPr/>
        <a:lstStyle/>
        <a:p>
          <a:endParaRPr lang="en-US"/>
        </a:p>
      </dgm:t>
    </dgm:pt>
    <dgm:pt modelId="{D0F58DA3-D475-4164-80C3-6FCD02C6A3FE}">
      <dgm:prSet/>
      <dgm:spPr/>
      <dgm:t>
        <a:bodyPr/>
        <a:lstStyle/>
        <a:p>
          <a:r>
            <a:rPr lang="en-US" noProof="0" dirty="0" smtClean="0"/>
            <a:t>Shoulder-length</a:t>
          </a:r>
        </a:p>
        <a:p>
          <a:endParaRPr lang="cs-CZ" dirty="0"/>
        </a:p>
      </dgm:t>
    </dgm:pt>
    <dgm:pt modelId="{5558C0E6-0427-474D-90FB-A57A703093E9}" type="parTrans" cxnId="{9A46D600-C059-40F5-970E-610F17613326}">
      <dgm:prSet/>
      <dgm:spPr/>
      <dgm:t>
        <a:bodyPr/>
        <a:lstStyle/>
        <a:p>
          <a:endParaRPr lang="en-US"/>
        </a:p>
      </dgm:t>
    </dgm:pt>
    <dgm:pt modelId="{29955850-1BF6-49EC-B69B-DBF5009999F3}" type="sibTrans" cxnId="{9A46D600-C059-40F5-970E-610F17613326}">
      <dgm:prSet/>
      <dgm:spPr/>
      <dgm:t>
        <a:bodyPr/>
        <a:lstStyle/>
        <a:p>
          <a:endParaRPr lang="en-US"/>
        </a:p>
      </dgm:t>
    </dgm:pt>
    <dgm:pt modelId="{395DF518-4316-4806-9FBD-C718E8FE2CA7}">
      <dgm:prSet phldrT="[Text]"/>
      <dgm:spPr/>
      <dgm:t>
        <a:bodyPr/>
        <a:lstStyle/>
        <a:p>
          <a:endParaRPr lang="en-US" noProof="0" smtClean="0"/>
        </a:p>
        <a:p>
          <a:r>
            <a:rPr lang="en-US" noProof="0" smtClean="0"/>
            <a:t>Blonde</a:t>
          </a:r>
        </a:p>
        <a:p>
          <a:endParaRPr lang="en-US" noProof="0"/>
        </a:p>
      </dgm:t>
    </dgm:pt>
    <dgm:pt modelId="{334D9F0B-9F9B-43BC-BBC6-70BBD9E25861}" type="parTrans" cxnId="{340D5160-A7D4-492B-BBCE-43C10A93F143}">
      <dgm:prSet/>
      <dgm:spPr/>
      <dgm:t>
        <a:bodyPr/>
        <a:lstStyle/>
        <a:p>
          <a:endParaRPr lang="en-US"/>
        </a:p>
      </dgm:t>
    </dgm:pt>
    <dgm:pt modelId="{7375A8C2-20D2-4154-8B57-55A4BF56CB12}" type="sibTrans" cxnId="{340D5160-A7D4-492B-BBCE-43C10A93F143}">
      <dgm:prSet/>
      <dgm:spPr/>
      <dgm:t>
        <a:bodyPr/>
        <a:lstStyle/>
        <a:p>
          <a:endParaRPr lang="en-US"/>
        </a:p>
      </dgm:t>
    </dgm:pt>
    <dgm:pt modelId="{0F1E27C0-8236-4357-90C5-9AE6FB95E5BA}">
      <dgm:prSet phldrT="[Text]"/>
      <dgm:spPr/>
      <dgm:t>
        <a:bodyPr/>
        <a:lstStyle/>
        <a:p>
          <a:r>
            <a:rPr lang="en-US" noProof="0" dirty="0" smtClean="0"/>
            <a:t>Red/Ginger</a:t>
          </a:r>
          <a:endParaRPr lang="en-US" noProof="0" dirty="0"/>
        </a:p>
      </dgm:t>
    </dgm:pt>
    <dgm:pt modelId="{91B4F5EE-1B4D-466E-9D75-A0BD1481FE25}" type="parTrans" cxnId="{D1114953-9FC8-4698-A4A0-AC6272260C5F}">
      <dgm:prSet/>
      <dgm:spPr/>
      <dgm:t>
        <a:bodyPr/>
        <a:lstStyle/>
        <a:p>
          <a:endParaRPr lang="en-US"/>
        </a:p>
      </dgm:t>
    </dgm:pt>
    <dgm:pt modelId="{618C330E-6105-48C4-BFC7-246AF869C1AF}" type="sibTrans" cxnId="{D1114953-9FC8-4698-A4A0-AC6272260C5F}">
      <dgm:prSet/>
      <dgm:spPr/>
      <dgm:t>
        <a:bodyPr/>
        <a:lstStyle/>
        <a:p>
          <a:endParaRPr lang="en-US"/>
        </a:p>
      </dgm:t>
    </dgm:pt>
    <dgm:pt modelId="{3DFC3D1E-D232-4017-A030-BD78CC173F1A}">
      <dgm:prSet phldrT="[Text]"/>
      <dgm:spPr/>
      <dgm:t>
        <a:bodyPr/>
        <a:lstStyle/>
        <a:p>
          <a:endParaRPr lang="cs-CZ" noProof="0" dirty="0" smtClean="0"/>
        </a:p>
        <a:p>
          <a:r>
            <a:rPr lang="en-US" noProof="0" dirty="0" smtClean="0"/>
            <a:t>Wavy</a:t>
          </a:r>
        </a:p>
        <a:p>
          <a:endParaRPr lang="en-US" noProof="0" dirty="0"/>
        </a:p>
      </dgm:t>
    </dgm:pt>
    <dgm:pt modelId="{B1BEBBB8-0E3A-42DF-AB75-696E17CE874A}" type="parTrans" cxnId="{A815229D-8833-452D-A139-38186A309427}">
      <dgm:prSet/>
      <dgm:spPr/>
      <dgm:t>
        <a:bodyPr/>
        <a:lstStyle/>
        <a:p>
          <a:endParaRPr lang="en-US"/>
        </a:p>
      </dgm:t>
    </dgm:pt>
    <dgm:pt modelId="{9920590F-501F-44F5-BF7C-B49C4EF3CA62}" type="sibTrans" cxnId="{A815229D-8833-452D-A139-38186A309427}">
      <dgm:prSet/>
      <dgm:spPr/>
      <dgm:t>
        <a:bodyPr/>
        <a:lstStyle/>
        <a:p>
          <a:endParaRPr lang="en-US"/>
        </a:p>
      </dgm:t>
    </dgm:pt>
    <dgm:pt modelId="{6928E9B3-DEBE-44F3-B955-2A447E45E446}" type="pres">
      <dgm:prSet presAssocID="{51A2908D-D1D2-4851-B8A2-CAA190B67C8A}" presName="theList" presStyleCnt="0">
        <dgm:presLayoutVars>
          <dgm:dir/>
          <dgm:animLvl val="lvl"/>
          <dgm:resizeHandles val="exact"/>
        </dgm:presLayoutVars>
      </dgm:prSet>
      <dgm:spPr/>
    </dgm:pt>
    <dgm:pt modelId="{F9AB68C7-7E93-46A1-B544-AE0DD335A599}" type="pres">
      <dgm:prSet presAssocID="{1F50F98D-250D-4290-8DFB-3A3540B493F7}" presName="compNode" presStyleCnt="0"/>
      <dgm:spPr/>
    </dgm:pt>
    <dgm:pt modelId="{06D70E36-673F-4D0B-91BE-93028FF1D6F5}" type="pres">
      <dgm:prSet presAssocID="{1F50F98D-250D-4290-8DFB-3A3540B493F7}" presName="aNode" presStyleLbl="bgShp" presStyleIdx="0" presStyleCnt="3"/>
      <dgm:spPr/>
      <dgm:t>
        <a:bodyPr/>
        <a:lstStyle/>
        <a:p>
          <a:endParaRPr lang="en-US"/>
        </a:p>
      </dgm:t>
    </dgm:pt>
    <dgm:pt modelId="{E779C75A-FE61-4953-890C-864447FF2A6D}" type="pres">
      <dgm:prSet presAssocID="{1F50F98D-250D-4290-8DFB-3A3540B493F7}" presName="textNode" presStyleLbl="bgShp" presStyleIdx="0" presStyleCnt="3"/>
      <dgm:spPr/>
      <dgm:t>
        <a:bodyPr/>
        <a:lstStyle/>
        <a:p>
          <a:endParaRPr lang="en-US"/>
        </a:p>
      </dgm:t>
    </dgm:pt>
    <dgm:pt modelId="{8FDF2816-EDA2-4981-AE09-793F0D072277}" type="pres">
      <dgm:prSet presAssocID="{1F50F98D-250D-4290-8DFB-3A3540B493F7}" presName="compChildNode" presStyleCnt="0"/>
      <dgm:spPr/>
    </dgm:pt>
    <dgm:pt modelId="{097045D2-8370-4CFB-8A00-6F78CA51C9DD}" type="pres">
      <dgm:prSet presAssocID="{1F50F98D-250D-4290-8DFB-3A3540B493F7}" presName="theInnerList" presStyleCnt="0"/>
      <dgm:spPr/>
    </dgm:pt>
    <dgm:pt modelId="{C0279987-47EC-4949-A7B4-8B9944D0FF5D}" type="pres">
      <dgm:prSet presAssocID="{598656B2-C4BD-4745-B5A5-4C6C05C24B30}" presName="child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D8258-8078-48B7-9853-2419B6CD2DDB}" type="pres">
      <dgm:prSet presAssocID="{598656B2-C4BD-4745-B5A5-4C6C05C24B30}" presName="aSpace2" presStyleCnt="0"/>
      <dgm:spPr/>
    </dgm:pt>
    <dgm:pt modelId="{3DDE9288-C12B-4CC8-865B-BF315A0ACFB2}" type="pres">
      <dgm:prSet presAssocID="{FDABE081-E322-4D4B-83CE-FE26AB07B517}" presName="childNode" presStyleLbl="node1" presStyleIdx="1" presStyleCnt="10" custLinFactNeighborX="-1715" custLinFactNeighborY="10756">
        <dgm:presLayoutVars>
          <dgm:bulletEnabled val="1"/>
        </dgm:presLayoutVars>
      </dgm:prSet>
      <dgm:spPr/>
    </dgm:pt>
    <dgm:pt modelId="{19ACB12C-CF4F-4785-975C-4EF1EAA89F85}" type="pres">
      <dgm:prSet presAssocID="{FDABE081-E322-4D4B-83CE-FE26AB07B517}" presName="aSpace2" presStyleCnt="0"/>
      <dgm:spPr/>
    </dgm:pt>
    <dgm:pt modelId="{20C16AED-38ED-4F51-A2DC-E601C707FB71}" type="pres">
      <dgm:prSet presAssocID="{D0F58DA3-D475-4164-80C3-6FCD02C6A3FE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47EB31-8EFA-4D0D-A535-A0C0418572DF}" type="pres">
      <dgm:prSet presAssocID="{1F50F98D-250D-4290-8DFB-3A3540B493F7}" presName="aSpace" presStyleCnt="0"/>
      <dgm:spPr/>
    </dgm:pt>
    <dgm:pt modelId="{0E82D50E-9A13-434A-9DDB-D25138675205}" type="pres">
      <dgm:prSet presAssocID="{9C342CF9-8C96-42E6-9D95-D2A0C3DF76C9}" presName="compNode" presStyleCnt="0"/>
      <dgm:spPr/>
    </dgm:pt>
    <dgm:pt modelId="{0DB06A6A-570B-4379-80B7-90042D5AA797}" type="pres">
      <dgm:prSet presAssocID="{9C342CF9-8C96-42E6-9D95-D2A0C3DF76C9}" presName="aNode" presStyleLbl="bgShp" presStyleIdx="1" presStyleCnt="3"/>
      <dgm:spPr/>
    </dgm:pt>
    <dgm:pt modelId="{1AA4B3A9-FE81-4CC7-88DD-667BAC210F85}" type="pres">
      <dgm:prSet presAssocID="{9C342CF9-8C96-42E6-9D95-D2A0C3DF76C9}" presName="textNode" presStyleLbl="bgShp" presStyleIdx="1" presStyleCnt="3"/>
      <dgm:spPr/>
    </dgm:pt>
    <dgm:pt modelId="{A9E2A266-4594-47FF-8AC9-8A7462BBD6DF}" type="pres">
      <dgm:prSet presAssocID="{9C342CF9-8C96-42E6-9D95-D2A0C3DF76C9}" presName="compChildNode" presStyleCnt="0"/>
      <dgm:spPr/>
    </dgm:pt>
    <dgm:pt modelId="{DDCB3BA2-88DB-4962-84CE-5194F258A822}" type="pres">
      <dgm:prSet presAssocID="{9C342CF9-8C96-42E6-9D95-D2A0C3DF76C9}" presName="theInnerList" presStyleCnt="0"/>
      <dgm:spPr/>
    </dgm:pt>
    <dgm:pt modelId="{AFBA2B4E-D54B-4065-B849-F11209C697C9}" type="pres">
      <dgm:prSet presAssocID="{C369F54C-EEA6-4FAE-834E-4D926454F7D1}" presName="childNode" presStyleLbl="node1" presStyleIdx="3" presStyleCnt="10">
        <dgm:presLayoutVars>
          <dgm:bulletEnabled val="1"/>
        </dgm:presLayoutVars>
      </dgm:prSet>
      <dgm:spPr/>
    </dgm:pt>
    <dgm:pt modelId="{E4E0682F-1D18-49F4-80FF-52DC479624E4}" type="pres">
      <dgm:prSet presAssocID="{C369F54C-EEA6-4FAE-834E-4D926454F7D1}" presName="aSpace2" presStyleCnt="0"/>
      <dgm:spPr/>
    </dgm:pt>
    <dgm:pt modelId="{87DE2E99-0B39-4373-8013-F489E5EB72D9}" type="pres">
      <dgm:prSet presAssocID="{E289B25D-B331-45FD-A030-6C88EEBA5696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97E897-E974-4149-8EF3-A0EF2ADEB4B6}" type="pres">
      <dgm:prSet presAssocID="{E289B25D-B331-45FD-A030-6C88EEBA5696}" presName="aSpace2" presStyleCnt="0"/>
      <dgm:spPr/>
    </dgm:pt>
    <dgm:pt modelId="{BFAE7A3B-68FE-413A-9459-799CAA41E0F8}" type="pres">
      <dgm:prSet presAssocID="{395DF518-4316-4806-9FBD-C718E8FE2CA7}" presName="childNode" presStyleLbl="node1" presStyleIdx="5" presStyleCnt="10">
        <dgm:presLayoutVars>
          <dgm:bulletEnabled val="1"/>
        </dgm:presLayoutVars>
      </dgm:prSet>
      <dgm:spPr/>
    </dgm:pt>
    <dgm:pt modelId="{8BC152F2-BB5E-45A9-B166-96DE63531727}" type="pres">
      <dgm:prSet presAssocID="{395DF518-4316-4806-9FBD-C718E8FE2CA7}" presName="aSpace2" presStyleCnt="0"/>
      <dgm:spPr/>
    </dgm:pt>
    <dgm:pt modelId="{AEE1F667-A643-4B8D-8C30-C6A259DA132E}" type="pres">
      <dgm:prSet presAssocID="{0F1E27C0-8236-4357-90C5-9AE6FB95E5BA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19844-E9F3-48A9-BE27-42483F198390}" type="pres">
      <dgm:prSet presAssocID="{9C342CF9-8C96-42E6-9D95-D2A0C3DF76C9}" presName="aSpace" presStyleCnt="0"/>
      <dgm:spPr/>
    </dgm:pt>
    <dgm:pt modelId="{3364C51E-06ED-4829-90AC-A9CA017CA03D}" type="pres">
      <dgm:prSet presAssocID="{53B31F2F-C393-4072-893B-A741425FA780}" presName="compNode" presStyleCnt="0"/>
      <dgm:spPr/>
    </dgm:pt>
    <dgm:pt modelId="{0E18BC62-4FC5-4852-B0B0-B6E9A858F824}" type="pres">
      <dgm:prSet presAssocID="{53B31F2F-C393-4072-893B-A741425FA780}" presName="aNode" presStyleLbl="bgShp" presStyleIdx="2" presStyleCnt="3" custLinFactNeighborX="3151" custLinFactNeighborY="-831"/>
      <dgm:spPr/>
    </dgm:pt>
    <dgm:pt modelId="{D6B40C79-1F12-4A1D-B039-DC2164CCF4B2}" type="pres">
      <dgm:prSet presAssocID="{53B31F2F-C393-4072-893B-A741425FA780}" presName="textNode" presStyleLbl="bgShp" presStyleIdx="2" presStyleCnt="3"/>
      <dgm:spPr/>
    </dgm:pt>
    <dgm:pt modelId="{15B4E100-FF97-464C-A911-B50D3A210EA7}" type="pres">
      <dgm:prSet presAssocID="{53B31F2F-C393-4072-893B-A741425FA780}" presName="compChildNode" presStyleCnt="0"/>
      <dgm:spPr/>
    </dgm:pt>
    <dgm:pt modelId="{0FFEB607-3B01-4007-B172-AA56EF9AB76B}" type="pres">
      <dgm:prSet presAssocID="{53B31F2F-C393-4072-893B-A741425FA780}" presName="theInnerList" presStyleCnt="0"/>
      <dgm:spPr/>
    </dgm:pt>
    <dgm:pt modelId="{8F7E1C6A-A566-4736-841E-CFA1376E9A8D}" type="pres">
      <dgm:prSet presAssocID="{19478A83-ED3B-495A-AF51-95E89B457655}" presName="childNode" presStyleLbl="node1" presStyleIdx="7" presStyleCnt="10">
        <dgm:presLayoutVars>
          <dgm:bulletEnabled val="1"/>
        </dgm:presLayoutVars>
      </dgm:prSet>
      <dgm:spPr/>
    </dgm:pt>
    <dgm:pt modelId="{31596527-47B9-4492-BF8A-1DFA29081A00}" type="pres">
      <dgm:prSet presAssocID="{19478A83-ED3B-495A-AF51-95E89B457655}" presName="aSpace2" presStyleCnt="0"/>
      <dgm:spPr/>
    </dgm:pt>
    <dgm:pt modelId="{181DD77C-AB94-4369-BE28-661438B4F6E1}" type="pres">
      <dgm:prSet presAssocID="{3DFC3D1E-D232-4017-A030-BD78CC173F1A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FF1D5E-F84D-4839-9E5C-E62EF9142B13}" type="pres">
      <dgm:prSet presAssocID="{3DFC3D1E-D232-4017-A030-BD78CC173F1A}" presName="aSpace2" presStyleCnt="0"/>
      <dgm:spPr/>
    </dgm:pt>
    <dgm:pt modelId="{494D5A50-A219-425C-8FA5-A4BCA311C486}" type="pres">
      <dgm:prSet presAssocID="{209F1D2A-983F-4867-98AC-99BF43A2568E}" presName="child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7C68EF-C01C-4999-822B-B3EAF3CFC341}" type="presOf" srcId="{209F1D2A-983F-4867-98AC-99BF43A2568E}" destId="{494D5A50-A219-425C-8FA5-A4BCA311C486}" srcOrd="0" destOrd="0" presId="urn:microsoft.com/office/officeart/2005/8/layout/lProcess2"/>
    <dgm:cxn modelId="{68576BE7-9DA8-45B9-BDFB-C5AF355167D0}" type="presOf" srcId="{FDABE081-E322-4D4B-83CE-FE26AB07B517}" destId="{3DDE9288-C12B-4CC8-865B-BF315A0ACFB2}" srcOrd="0" destOrd="0" presId="urn:microsoft.com/office/officeart/2005/8/layout/lProcess2"/>
    <dgm:cxn modelId="{733720EC-B6F9-4B0A-9790-3F5AAE14144A}" type="presOf" srcId="{C369F54C-EEA6-4FAE-834E-4D926454F7D1}" destId="{AFBA2B4E-D54B-4065-B849-F11209C697C9}" srcOrd="0" destOrd="0" presId="urn:microsoft.com/office/officeart/2005/8/layout/lProcess2"/>
    <dgm:cxn modelId="{AAD05BBE-849B-43D8-A3DB-5BF7795E435C}" srcId="{51A2908D-D1D2-4851-B8A2-CAA190B67C8A}" destId="{53B31F2F-C393-4072-893B-A741425FA780}" srcOrd="2" destOrd="0" parTransId="{2BEEAAC0-8BC7-4794-B833-612436C6D6CC}" sibTransId="{9E279AE8-8115-436D-80F7-F56BCC8A6F8A}"/>
    <dgm:cxn modelId="{820F31A7-C537-4C82-BA28-41A522E3CC1B}" type="presOf" srcId="{0F1E27C0-8236-4357-90C5-9AE6FB95E5BA}" destId="{AEE1F667-A643-4B8D-8C30-C6A259DA132E}" srcOrd="0" destOrd="0" presId="urn:microsoft.com/office/officeart/2005/8/layout/lProcess2"/>
    <dgm:cxn modelId="{6D6AA225-5FDE-4966-A73A-7325EA4B0D00}" type="presOf" srcId="{395DF518-4316-4806-9FBD-C718E8FE2CA7}" destId="{BFAE7A3B-68FE-413A-9459-799CAA41E0F8}" srcOrd="0" destOrd="0" presId="urn:microsoft.com/office/officeart/2005/8/layout/lProcess2"/>
    <dgm:cxn modelId="{C411F4E0-6F18-43ED-9BB5-BAB67D28A7E7}" type="presOf" srcId="{1F50F98D-250D-4290-8DFB-3A3540B493F7}" destId="{E779C75A-FE61-4953-890C-864447FF2A6D}" srcOrd="1" destOrd="0" presId="urn:microsoft.com/office/officeart/2005/8/layout/lProcess2"/>
    <dgm:cxn modelId="{5C47FA0C-3E7C-47B8-BB28-345320468030}" srcId="{51A2908D-D1D2-4851-B8A2-CAA190B67C8A}" destId="{1F50F98D-250D-4290-8DFB-3A3540B493F7}" srcOrd="0" destOrd="0" parTransId="{F145B70A-7CA1-4016-821F-4356081C60CC}" sibTransId="{23BC0D97-9F7F-46A9-9D24-CC282A38755C}"/>
    <dgm:cxn modelId="{31CB4829-90C4-43B8-B7EC-C96604016F74}" srcId="{53B31F2F-C393-4072-893B-A741425FA780}" destId="{209F1D2A-983F-4867-98AC-99BF43A2568E}" srcOrd="2" destOrd="0" parTransId="{8DC485B9-2CC4-433E-9BFD-7A9344F06EF5}" sibTransId="{1C44DFFC-BF68-4D74-96F2-DDB7E1990977}"/>
    <dgm:cxn modelId="{7D317147-EA74-43CE-A6F5-167DD3B3702E}" type="presOf" srcId="{3DFC3D1E-D232-4017-A030-BD78CC173F1A}" destId="{181DD77C-AB94-4369-BE28-661438B4F6E1}" srcOrd="0" destOrd="0" presId="urn:microsoft.com/office/officeart/2005/8/layout/lProcess2"/>
    <dgm:cxn modelId="{F0803524-3CBC-480D-BAAE-013754A36991}" type="presOf" srcId="{D0F58DA3-D475-4164-80C3-6FCD02C6A3FE}" destId="{20C16AED-38ED-4F51-A2DC-E601C707FB71}" srcOrd="0" destOrd="0" presId="urn:microsoft.com/office/officeart/2005/8/layout/lProcess2"/>
    <dgm:cxn modelId="{9A46D600-C059-40F5-970E-610F17613326}" srcId="{1F50F98D-250D-4290-8DFB-3A3540B493F7}" destId="{D0F58DA3-D475-4164-80C3-6FCD02C6A3FE}" srcOrd="2" destOrd="0" parTransId="{5558C0E6-0427-474D-90FB-A57A703093E9}" sibTransId="{29955850-1BF6-49EC-B69B-DBF5009999F3}"/>
    <dgm:cxn modelId="{DD760F0E-4B73-424C-9CCF-CB5935A68A60}" type="presOf" srcId="{51A2908D-D1D2-4851-B8A2-CAA190B67C8A}" destId="{6928E9B3-DEBE-44F3-B955-2A447E45E446}" srcOrd="0" destOrd="0" presId="urn:microsoft.com/office/officeart/2005/8/layout/lProcess2"/>
    <dgm:cxn modelId="{D1114953-9FC8-4698-A4A0-AC6272260C5F}" srcId="{9C342CF9-8C96-42E6-9D95-D2A0C3DF76C9}" destId="{0F1E27C0-8236-4357-90C5-9AE6FB95E5BA}" srcOrd="3" destOrd="0" parTransId="{91B4F5EE-1B4D-466E-9D75-A0BD1481FE25}" sibTransId="{618C330E-6105-48C4-BFC7-246AF869C1AF}"/>
    <dgm:cxn modelId="{08A24AFE-BE43-4D52-8D34-9891B0F37B01}" srcId="{1F50F98D-250D-4290-8DFB-3A3540B493F7}" destId="{FDABE081-E322-4D4B-83CE-FE26AB07B517}" srcOrd="1" destOrd="0" parTransId="{47E7344A-829E-4B39-B7A1-91400609C68A}" sibTransId="{FE59C827-8E83-4B9C-9838-27372DABF73F}"/>
    <dgm:cxn modelId="{A4F0AEEB-82C2-4200-8042-BA7FDCE20524}" type="presOf" srcId="{9C342CF9-8C96-42E6-9D95-D2A0C3DF76C9}" destId="{1AA4B3A9-FE81-4CC7-88DD-667BAC210F85}" srcOrd="1" destOrd="0" presId="urn:microsoft.com/office/officeart/2005/8/layout/lProcess2"/>
    <dgm:cxn modelId="{57481D72-DCA5-4DAA-880F-A048EB739F16}" srcId="{1F50F98D-250D-4290-8DFB-3A3540B493F7}" destId="{598656B2-C4BD-4745-B5A5-4C6C05C24B30}" srcOrd="0" destOrd="0" parTransId="{38464EEC-16EE-4C52-B6D9-F63E20AEC12E}" sibTransId="{168C9523-5ABA-42E1-9CF3-3781B71984B9}"/>
    <dgm:cxn modelId="{4F266494-2C98-4535-AF87-644448EA24A0}" srcId="{9C342CF9-8C96-42E6-9D95-D2A0C3DF76C9}" destId="{C369F54C-EEA6-4FAE-834E-4D926454F7D1}" srcOrd="0" destOrd="0" parTransId="{E215BB38-BC47-4060-9300-C95D6787B08D}" sibTransId="{AC0EC855-CF4F-4166-A405-42CDA3D6D3CB}"/>
    <dgm:cxn modelId="{1DB55EDA-528D-4F98-BA5B-396F8FC8DCCA}" type="presOf" srcId="{53B31F2F-C393-4072-893B-A741425FA780}" destId="{D6B40C79-1F12-4A1D-B039-DC2164CCF4B2}" srcOrd="1" destOrd="0" presId="urn:microsoft.com/office/officeart/2005/8/layout/lProcess2"/>
    <dgm:cxn modelId="{A815229D-8833-452D-A139-38186A309427}" srcId="{53B31F2F-C393-4072-893B-A741425FA780}" destId="{3DFC3D1E-D232-4017-A030-BD78CC173F1A}" srcOrd="1" destOrd="0" parTransId="{B1BEBBB8-0E3A-42DF-AB75-696E17CE874A}" sibTransId="{9920590F-501F-44F5-BF7C-B49C4EF3CA62}"/>
    <dgm:cxn modelId="{93D47875-8D0B-4F71-807B-BA05F17D7BFE}" type="presOf" srcId="{19478A83-ED3B-495A-AF51-95E89B457655}" destId="{8F7E1C6A-A566-4736-841E-CFA1376E9A8D}" srcOrd="0" destOrd="0" presId="urn:microsoft.com/office/officeart/2005/8/layout/lProcess2"/>
    <dgm:cxn modelId="{E61CC746-E1BD-47EF-B01A-D1552482DD89}" srcId="{53B31F2F-C393-4072-893B-A741425FA780}" destId="{19478A83-ED3B-495A-AF51-95E89B457655}" srcOrd="0" destOrd="0" parTransId="{CD0F0FFC-5930-49AF-8F4B-F60FB185EDC4}" sibTransId="{A3524C39-5071-4A04-8AFF-CBF321F98A20}"/>
    <dgm:cxn modelId="{C5ED4954-4D01-4386-9C57-0E6F45620136}" srcId="{9C342CF9-8C96-42E6-9D95-D2A0C3DF76C9}" destId="{E289B25D-B331-45FD-A030-6C88EEBA5696}" srcOrd="1" destOrd="0" parTransId="{BB385239-C955-4E4D-99E2-F7F3BD8484D4}" sibTransId="{4587491B-6320-4629-A149-7509E9D60718}"/>
    <dgm:cxn modelId="{340D5160-A7D4-492B-BBCE-43C10A93F143}" srcId="{9C342CF9-8C96-42E6-9D95-D2A0C3DF76C9}" destId="{395DF518-4316-4806-9FBD-C718E8FE2CA7}" srcOrd="2" destOrd="0" parTransId="{334D9F0B-9F9B-43BC-BBC6-70BBD9E25861}" sibTransId="{7375A8C2-20D2-4154-8B57-55A4BF56CB12}"/>
    <dgm:cxn modelId="{55EFCAEB-9405-47D7-9C4D-AA37DD419733}" type="presOf" srcId="{9C342CF9-8C96-42E6-9D95-D2A0C3DF76C9}" destId="{0DB06A6A-570B-4379-80B7-90042D5AA797}" srcOrd="0" destOrd="0" presId="urn:microsoft.com/office/officeart/2005/8/layout/lProcess2"/>
    <dgm:cxn modelId="{23936AA9-151C-4BC3-8E8E-D6A606C3F31F}" type="presOf" srcId="{53B31F2F-C393-4072-893B-A741425FA780}" destId="{0E18BC62-4FC5-4852-B0B0-B6E9A858F824}" srcOrd="0" destOrd="0" presId="urn:microsoft.com/office/officeart/2005/8/layout/lProcess2"/>
    <dgm:cxn modelId="{A52595A7-B198-48F7-A786-1111B1BEAD93}" srcId="{51A2908D-D1D2-4851-B8A2-CAA190B67C8A}" destId="{9C342CF9-8C96-42E6-9D95-D2A0C3DF76C9}" srcOrd="1" destOrd="0" parTransId="{2C0B8835-AE18-4C8F-9641-6C246AB84FE8}" sibTransId="{9744AA55-26FB-438C-A1AB-82CEE8D8BCDA}"/>
    <dgm:cxn modelId="{AD614957-9E12-405B-9B93-751E0DC68210}" type="presOf" srcId="{E289B25D-B331-45FD-A030-6C88EEBA5696}" destId="{87DE2E99-0B39-4373-8013-F489E5EB72D9}" srcOrd="0" destOrd="0" presId="urn:microsoft.com/office/officeart/2005/8/layout/lProcess2"/>
    <dgm:cxn modelId="{82E82FAD-9CB4-4893-B62F-B5DA46A261F5}" type="presOf" srcId="{598656B2-C4BD-4745-B5A5-4C6C05C24B30}" destId="{C0279987-47EC-4949-A7B4-8B9944D0FF5D}" srcOrd="0" destOrd="0" presId="urn:microsoft.com/office/officeart/2005/8/layout/lProcess2"/>
    <dgm:cxn modelId="{52DA9B8A-B197-4640-B32A-BE0B05433BC3}" type="presOf" srcId="{1F50F98D-250D-4290-8DFB-3A3540B493F7}" destId="{06D70E36-673F-4D0B-91BE-93028FF1D6F5}" srcOrd="0" destOrd="0" presId="urn:microsoft.com/office/officeart/2005/8/layout/lProcess2"/>
    <dgm:cxn modelId="{462B11C8-61C3-4E11-8BD0-FC2682DC7CD6}" type="presParOf" srcId="{6928E9B3-DEBE-44F3-B955-2A447E45E446}" destId="{F9AB68C7-7E93-46A1-B544-AE0DD335A599}" srcOrd="0" destOrd="0" presId="urn:microsoft.com/office/officeart/2005/8/layout/lProcess2"/>
    <dgm:cxn modelId="{81132D53-650D-468E-9909-C81CB7F2CF8D}" type="presParOf" srcId="{F9AB68C7-7E93-46A1-B544-AE0DD335A599}" destId="{06D70E36-673F-4D0B-91BE-93028FF1D6F5}" srcOrd="0" destOrd="0" presId="urn:microsoft.com/office/officeart/2005/8/layout/lProcess2"/>
    <dgm:cxn modelId="{6CB649BD-85FA-42C1-8001-4BC566AA1F16}" type="presParOf" srcId="{F9AB68C7-7E93-46A1-B544-AE0DD335A599}" destId="{E779C75A-FE61-4953-890C-864447FF2A6D}" srcOrd="1" destOrd="0" presId="urn:microsoft.com/office/officeart/2005/8/layout/lProcess2"/>
    <dgm:cxn modelId="{7FB5E11D-3705-4325-91CA-8F03D63E370E}" type="presParOf" srcId="{F9AB68C7-7E93-46A1-B544-AE0DD335A599}" destId="{8FDF2816-EDA2-4981-AE09-793F0D072277}" srcOrd="2" destOrd="0" presId="urn:microsoft.com/office/officeart/2005/8/layout/lProcess2"/>
    <dgm:cxn modelId="{87EBA6EB-3C06-4420-A939-7E5B4CF59428}" type="presParOf" srcId="{8FDF2816-EDA2-4981-AE09-793F0D072277}" destId="{097045D2-8370-4CFB-8A00-6F78CA51C9DD}" srcOrd="0" destOrd="0" presId="urn:microsoft.com/office/officeart/2005/8/layout/lProcess2"/>
    <dgm:cxn modelId="{F1DF9EA6-8E81-451A-858D-FED986533ECA}" type="presParOf" srcId="{097045D2-8370-4CFB-8A00-6F78CA51C9DD}" destId="{C0279987-47EC-4949-A7B4-8B9944D0FF5D}" srcOrd="0" destOrd="0" presId="urn:microsoft.com/office/officeart/2005/8/layout/lProcess2"/>
    <dgm:cxn modelId="{37BCAF8C-036F-4647-8E51-2F743762C32A}" type="presParOf" srcId="{097045D2-8370-4CFB-8A00-6F78CA51C9DD}" destId="{946D8258-8078-48B7-9853-2419B6CD2DDB}" srcOrd="1" destOrd="0" presId="urn:microsoft.com/office/officeart/2005/8/layout/lProcess2"/>
    <dgm:cxn modelId="{9D02B3A1-2AE5-4FDC-9488-E595AD35D096}" type="presParOf" srcId="{097045D2-8370-4CFB-8A00-6F78CA51C9DD}" destId="{3DDE9288-C12B-4CC8-865B-BF315A0ACFB2}" srcOrd="2" destOrd="0" presId="urn:microsoft.com/office/officeart/2005/8/layout/lProcess2"/>
    <dgm:cxn modelId="{632D9A22-198E-4305-9520-8F93EF752F22}" type="presParOf" srcId="{097045D2-8370-4CFB-8A00-6F78CA51C9DD}" destId="{19ACB12C-CF4F-4785-975C-4EF1EAA89F85}" srcOrd="3" destOrd="0" presId="urn:microsoft.com/office/officeart/2005/8/layout/lProcess2"/>
    <dgm:cxn modelId="{6E774D9F-54B0-45BF-BCDB-C02461DFF376}" type="presParOf" srcId="{097045D2-8370-4CFB-8A00-6F78CA51C9DD}" destId="{20C16AED-38ED-4F51-A2DC-E601C707FB71}" srcOrd="4" destOrd="0" presId="urn:microsoft.com/office/officeart/2005/8/layout/lProcess2"/>
    <dgm:cxn modelId="{319278AB-2B05-41F0-BB6A-1C05C087B18F}" type="presParOf" srcId="{6928E9B3-DEBE-44F3-B955-2A447E45E446}" destId="{0147EB31-8EFA-4D0D-A535-A0C0418572DF}" srcOrd="1" destOrd="0" presId="urn:microsoft.com/office/officeart/2005/8/layout/lProcess2"/>
    <dgm:cxn modelId="{02917BA2-325C-47BE-8A9A-567131609CF6}" type="presParOf" srcId="{6928E9B3-DEBE-44F3-B955-2A447E45E446}" destId="{0E82D50E-9A13-434A-9DDB-D25138675205}" srcOrd="2" destOrd="0" presId="urn:microsoft.com/office/officeart/2005/8/layout/lProcess2"/>
    <dgm:cxn modelId="{B9476CAC-2F05-4041-B855-BB13A48070CA}" type="presParOf" srcId="{0E82D50E-9A13-434A-9DDB-D25138675205}" destId="{0DB06A6A-570B-4379-80B7-90042D5AA797}" srcOrd="0" destOrd="0" presId="urn:microsoft.com/office/officeart/2005/8/layout/lProcess2"/>
    <dgm:cxn modelId="{7C5217B5-8A70-4180-BF76-52A58AB05F91}" type="presParOf" srcId="{0E82D50E-9A13-434A-9DDB-D25138675205}" destId="{1AA4B3A9-FE81-4CC7-88DD-667BAC210F85}" srcOrd="1" destOrd="0" presId="urn:microsoft.com/office/officeart/2005/8/layout/lProcess2"/>
    <dgm:cxn modelId="{53CC05CA-948D-4789-8939-372248380CBE}" type="presParOf" srcId="{0E82D50E-9A13-434A-9DDB-D25138675205}" destId="{A9E2A266-4594-47FF-8AC9-8A7462BBD6DF}" srcOrd="2" destOrd="0" presId="urn:microsoft.com/office/officeart/2005/8/layout/lProcess2"/>
    <dgm:cxn modelId="{B3A5484C-875F-4FF4-81BA-0EA80F4441CB}" type="presParOf" srcId="{A9E2A266-4594-47FF-8AC9-8A7462BBD6DF}" destId="{DDCB3BA2-88DB-4962-84CE-5194F258A822}" srcOrd="0" destOrd="0" presId="urn:microsoft.com/office/officeart/2005/8/layout/lProcess2"/>
    <dgm:cxn modelId="{AE4A3C17-66AE-486B-B813-8C0CDA3D0682}" type="presParOf" srcId="{DDCB3BA2-88DB-4962-84CE-5194F258A822}" destId="{AFBA2B4E-D54B-4065-B849-F11209C697C9}" srcOrd="0" destOrd="0" presId="urn:microsoft.com/office/officeart/2005/8/layout/lProcess2"/>
    <dgm:cxn modelId="{293AF675-6C2F-432B-A40F-4C811311BB2B}" type="presParOf" srcId="{DDCB3BA2-88DB-4962-84CE-5194F258A822}" destId="{E4E0682F-1D18-49F4-80FF-52DC479624E4}" srcOrd="1" destOrd="0" presId="urn:microsoft.com/office/officeart/2005/8/layout/lProcess2"/>
    <dgm:cxn modelId="{FF3C60CF-D1E2-4778-A352-ACDFAE9D5546}" type="presParOf" srcId="{DDCB3BA2-88DB-4962-84CE-5194F258A822}" destId="{87DE2E99-0B39-4373-8013-F489E5EB72D9}" srcOrd="2" destOrd="0" presId="urn:microsoft.com/office/officeart/2005/8/layout/lProcess2"/>
    <dgm:cxn modelId="{D04950CF-EAF9-42F2-97ED-CA344C17909A}" type="presParOf" srcId="{DDCB3BA2-88DB-4962-84CE-5194F258A822}" destId="{1D97E897-E974-4149-8EF3-A0EF2ADEB4B6}" srcOrd="3" destOrd="0" presId="urn:microsoft.com/office/officeart/2005/8/layout/lProcess2"/>
    <dgm:cxn modelId="{F27310A7-B8F4-4C14-8C51-9EA76B640C9E}" type="presParOf" srcId="{DDCB3BA2-88DB-4962-84CE-5194F258A822}" destId="{BFAE7A3B-68FE-413A-9459-799CAA41E0F8}" srcOrd="4" destOrd="0" presId="urn:microsoft.com/office/officeart/2005/8/layout/lProcess2"/>
    <dgm:cxn modelId="{8AE47C18-99F0-4B24-98D9-4C01D42613C2}" type="presParOf" srcId="{DDCB3BA2-88DB-4962-84CE-5194F258A822}" destId="{8BC152F2-BB5E-45A9-B166-96DE63531727}" srcOrd="5" destOrd="0" presId="urn:microsoft.com/office/officeart/2005/8/layout/lProcess2"/>
    <dgm:cxn modelId="{FEDBC603-DA21-4811-BF61-CC319F7FBD9C}" type="presParOf" srcId="{DDCB3BA2-88DB-4962-84CE-5194F258A822}" destId="{AEE1F667-A643-4B8D-8C30-C6A259DA132E}" srcOrd="6" destOrd="0" presId="urn:microsoft.com/office/officeart/2005/8/layout/lProcess2"/>
    <dgm:cxn modelId="{5FC2503A-F077-48F1-8DA8-3B0E7DA16704}" type="presParOf" srcId="{6928E9B3-DEBE-44F3-B955-2A447E45E446}" destId="{75C19844-E9F3-48A9-BE27-42483F198390}" srcOrd="3" destOrd="0" presId="urn:microsoft.com/office/officeart/2005/8/layout/lProcess2"/>
    <dgm:cxn modelId="{04DACF4B-20C9-4FDB-8564-95E0B1BDBB65}" type="presParOf" srcId="{6928E9B3-DEBE-44F3-B955-2A447E45E446}" destId="{3364C51E-06ED-4829-90AC-A9CA017CA03D}" srcOrd="4" destOrd="0" presId="urn:microsoft.com/office/officeart/2005/8/layout/lProcess2"/>
    <dgm:cxn modelId="{ABFDDB1C-CFAC-4B07-8BB4-7E9BC9B3CD84}" type="presParOf" srcId="{3364C51E-06ED-4829-90AC-A9CA017CA03D}" destId="{0E18BC62-4FC5-4852-B0B0-B6E9A858F824}" srcOrd="0" destOrd="0" presId="urn:microsoft.com/office/officeart/2005/8/layout/lProcess2"/>
    <dgm:cxn modelId="{BDB8780E-EBD6-46A1-8836-41ED286D45B1}" type="presParOf" srcId="{3364C51E-06ED-4829-90AC-A9CA017CA03D}" destId="{D6B40C79-1F12-4A1D-B039-DC2164CCF4B2}" srcOrd="1" destOrd="0" presId="urn:microsoft.com/office/officeart/2005/8/layout/lProcess2"/>
    <dgm:cxn modelId="{98227E37-492B-4E63-BE0A-1763A09F69DF}" type="presParOf" srcId="{3364C51E-06ED-4829-90AC-A9CA017CA03D}" destId="{15B4E100-FF97-464C-A911-B50D3A210EA7}" srcOrd="2" destOrd="0" presId="urn:microsoft.com/office/officeart/2005/8/layout/lProcess2"/>
    <dgm:cxn modelId="{40CDA745-D1A8-42D2-9730-C207D2432A1E}" type="presParOf" srcId="{15B4E100-FF97-464C-A911-B50D3A210EA7}" destId="{0FFEB607-3B01-4007-B172-AA56EF9AB76B}" srcOrd="0" destOrd="0" presId="urn:microsoft.com/office/officeart/2005/8/layout/lProcess2"/>
    <dgm:cxn modelId="{7AAC03AA-CBE1-4655-BBE8-A9BB6346AC06}" type="presParOf" srcId="{0FFEB607-3B01-4007-B172-AA56EF9AB76B}" destId="{8F7E1C6A-A566-4736-841E-CFA1376E9A8D}" srcOrd="0" destOrd="0" presId="urn:microsoft.com/office/officeart/2005/8/layout/lProcess2"/>
    <dgm:cxn modelId="{BD41BB63-A6B2-484C-AEEC-738AB8CF4120}" type="presParOf" srcId="{0FFEB607-3B01-4007-B172-AA56EF9AB76B}" destId="{31596527-47B9-4492-BF8A-1DFA29081A00}" srcOrd="1" destOrd="0" presId="urn:microsoft.com/office/officeart/2005/8/layout/lProcess2"/>
    <dgm:cxn modelId="{D417D6B7-82C4-4D50-B468-7EE7707EE844}" type="presParOf" srcId="{0FFEB607-3B01-4007-B172-AA56EF9AB76B}" destId="{181DD77C-AB94-4369-BE28-661438B4F6E1}" srcOrd="2" destOrd="0" presId="urn:microsoft.com/office/officeart/2005/8/layout/lProcess2"/>
    <dgm:cxn modelId="{6CF06F42-0D4D-41F0-86F2-7C0F52026C14}" type="presParOf" srcId="{0FFEB607-3B01-4007-B172-AA56EF9AB76B}" destId="{55FF1D5E-F84D-4839-9E5C-E62EF9142B13}" srcOrd="3" destOrd="0" presId="urn:microsoft.com/office/officeart/2005/8/layout/lProcess2"/>
    <dgm:cxn modelId="{ACBCE67B-178B-43B9-ADDE-895D81940A46}" type="presParOf" srcId="{0FFEB607-3B01-4007-B172-AA56EF9AB76B}" destId="{494D5A50-A219-425C-8FA5-A4BCA311C486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1262B3-1277-42CC-8FD7-74AE353CC24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E75A741C-6714-4068-8863-456206239B90}">
      <dgm:prSet phldrT="[Text]"/>
      <dgm:spPr/>
      <dgm:t>
        <a:bodyPr/>
        <a:lstStyle/>
        <a:p>
          <a:pPr algn="ctr"/>
          <a:r>
            <a:rPr lang="cs-CZ" dirty="0" err="1" smtClean="0"/>
            <a:t>She</a:t>
          </a:r>
          <a:r>
            <a:rPr lang="en-US" dirty="0" smtClean="0"/>
            <a:t> has short </a:t>
          </a:r>
          <a:r>
            <a:rPr lang="cs-CZ" dirty="0" err="1" smtClean="0"/>
            <a:t>wavy</a:t>
          </a:r>
          <a:r>
            <a:rPr lang="cs-CZ" dirty="0" smtClean="0"/>
            <a:t> </a:t>
          </a:r>
          <a:r>
            <a:rPr lang="cs-CZ" dirty="0" err="1" smtClean="0"/>
            <a:t>brown</a:t>
          </a:r>
          <a:r>
            <a:rPr lang="en-US" dirty="0" smtClean="0"/>
            <a:t> hair.</a:t>
          </a:r>
          <a:endParaRPr lang="en-US" dirty="0"/>
        </a:p>
      </dgm:t>
    </dgm:pt>
    <dgm:pt modelId="{4B582386-F92E-43C9-AE31-E0EF3C3CDFE5}" type="parTrans" cxnId="{6B7CDF14-F8C4-441F-B58C-19A8022D614C}">
      <dgm:prSet/>
      <dgm:spPr/>
      <dgm:t>
        <a:bodyPr/>
        <a:lstStyle/>
        <a:p>
          <a:endParaRPr lang="en-US"/>
        </a:p>
      </dgm:t>
    </dgm:pt>
    <dgm:pt modelId="{6EC9BD9A-36BE-4F6E-ABD2-1F6ACA2F33FA}" type="sibTrans" cxnId="{6B7CDF14-F8C4-441F-B58C-19A8022D614C}">
      <dgm:prSet/>
      <dgm:spPr/>
      <dgm:t>
        <a:bodyPr/>
        <a:lstStyle/>
        <a:p>
          <a:endParaRPr lang="en-US"/>
        </a:p>
      </dgm:t>
    </dgm:pt>
    <dgm:pt modelId="{D25DF06E-B7F5-4276-AEF1-8E0249C34DE2}">
      <dgm:prSet phldrT="[Text]"/>
      <dgm:spPr/>
      <dgm:t>
        <a:bodyPr/>
        <a:lstStyle/>
        <a:p>
          <a:r>
            <a:rPr lang="en-US" dirty="0" smtClean="0"/>
            <a:t>She has shoulder-length </a:t>
          </a:r>
          <a:r>
            <a:rPr lang="cs-CZ" dirty="0" err="1" smtClean="0"/>
            <a:t>straight</a:t>
          </a:r>
          <a:r>
            <a:rPr lang="cs-CZ" dirty="0" smtClean="0"/>
            <a:t> </a:t>
          </a:r>
          <a:r>
            <a:rPr lang="en-US" dirty="0" smtClean="0"/>
            <a:t>b</a:t>
          </a:r>
          <a:r>
            <a:rPr lang="cs-CZ" dirty="0" err="1" smtClean="0"/>
            <a:t>londe</a:t>
          </a:r>
          <a:r>
            <a:rPr lang="en-US" dirty="0" smtClean="0"/>
            <a:t> hair.</a:t>
          </a:r>
          <a:endParaRPr lang="en-US" dirty="0"/>
        </a:p>
      </dgm:t>
    </dgm:pt>
    <dgm:pt modelId="{B150922E-3388-4A9B-9A5E-88D12F26E696}" type="parTrans" cxnId="{B417346B-522B-42AA-B091-2199C8BDBA3C}">
      <dgm:prSet/>
      <dgm:spPr/>
      <dgm:t>
        <a:bodyPr/>
        <a:lstStyle/>
        <a:p>
          <a:endParaRPr lang="en-US"/>
        </a:p>
      </dgm:t>
    </dgm:pt>
    <dgm:pt modelId="{15C2622C-D49D-487F-A4A2-BDAF9566364B}" type="sibTrans" cxnId="{B417346B-522B-42AA-B091-2199C8BDBA3C}">
      <dgm:prSet/>
      <dgm:spPr/>
      <dgm:t>
        <a:bodyPr/>
        <a:lstStyle/>
        <a:p>
          <a:endParaRPr lang="en-US"/>
        </a:p>
      </dgm:t>
    </dgm:pt>
    <dgm:pt modelId="{129E1AD1-8A35-49DB-A4DF-C1F8C1388BCB}">
      <dgm:prSet phldrT="[Text]"/>
      <dgm:spPr/>
      <dgm:t>
        <a:bodyPr/>
        <a:lstStyle/>
        <a:p>
          <a:r>
            <a:rPr lang="cs-CZ" dirty="0" smtClean="0"/>
            <a:t>He has </a:t>
          </a:r>
          <a:r>
            <a:rPr lang="cs-CZ" dirty="0" err="1" smtClean="0"/>
            <a:t>long</a:t>
          </a:r>
          <a:r>
            <a:rPr lang="cs-CZ" dirty="0" smtClean="0"/>
            <a:t> </a:t>
          </a:r>
          <a:r>
            <a:rPr lang="cs-CZ" dirty="0" err="1" smtClean="0"/>
            <a:t>curly</a:t>
          </a:r>
          <a:r>
            <a:rPr lang="cs-CZ" dirty="0" smtClean="0"/>
            <a:t> </a:t>
          </a:r>
          <a:r>
            <a:rPr lang="cs-CZ" dirty="0" err="1" smtClean="0"/>
            <a:t>black</a:t>
          </a:r>
          <a:r>
            <a:rPr lang="cs-CZ" dirty="0" smtClean="0"/>
            <a:t> </a:t>
          </a:r>
          <a:r>
            <a:rPr lang="cs-CZ" dirty="0" err="1" smtClean="0"/>
            <a:t>hair</a:t>
          </a:r>
          <a:r>
            <a:rPr lang="cs-CZ" dirty="0" smtClean="0"/>
            <a:t>.</a:t>
          </a:r>
          <a:endParaRPr lang="en-US" dirty="0"/>
        </a:p>
      </dgm:t>
    </dgm:pt>
    <dgm:pt modelId="{751B3470-183B-468A-B6DC-979DA50FCA24}" type="sibTrans" cxnId="{ED1349A2-B925-4CDE-A499-C67BFC6EDF86}">
      <dgm:prSet/>
      <dgm:spPr/>
      <dgm:t>
        <a:bodyPr/>
        <a:lstStyle/>
        <a:p>
          <a:endParaRPr lang="en-US"/>
        </a:p>
      </dgm:t>
    </dgm:pt>
    <dgm:pt modelId="{FFE2C5F4-E1C2-408C-826D-8090BF5C59F7}" type="parTrans" cxnId="{ED1349A2-B925-4CDE-A499-C67BFC6EDF86}">
      <dgm:prSet/>
      <dgm:spPr/>
      <dgm:t>
        <a:bodyPr/>
        <a:lstStyle/>
        <a:p>
          <a:endParaRPr lang="en-US"/>
        </a:p>
      </dgm:t>
    </dgm:pt>
    <dgm:pt modelId="{3F50B5F8-87AE-417E-A75A-4C915C91B0AD}" type="pres">
      <dgm:prSet presAssocID="{CC1262B3-1277-42CC-8FD7-74AE353CC24A}" presName="linearFlow" presStyleCnt="0">
        <dgm:presLayoutVars>
          <dgm:dir/>
          <dgm:resizeHandles val="exact"/>
        </dgm:presLayoutVars>
      </dgm:prSet>
      <dgm:spPr/>
    </dgm:pt>
    <dgm:pt modelId="{E0FC8F01-EB5F-4D51-9B46-ED59815327B5}" type="pres">
      <dgm:prSet presAssocID="{E75A741C-6714-4068-8863-456206239B90}" presName="composite" presStyleCnt="0"/>
      <dgm:spPr/>
    </dgm:pt>
    <dgm:pt modelId="{0BB82668-2A39-4ED7-845C-2D53ED6A86CB}" type="pres">
      <dgm:prSet presAssocID="{E75A741C-6714-4068-8863-456206239B90}" presName="imgShp" presStyleLbl="fgImgPlace1" presStyleIdx="0" presStyleCnt="3"/>
      <dgm:spPr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F9D5B77-56CA-4295-9A2E-F6408EEB5241}" type="pres">
      <dgm:prSet presAssocID="{E75A741C-6714-4068-8863-456206239B9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632CC-6B25-49C3-A914-2518F6838142}" type="pres">
      <dgm:prSet presAssocID="{6EC9BD9A-36BE-4F6E-ABD2-1F6ACA2F33FA}" presName="spacing" presStyleCnt="0"/>
      <dgm:spPr/>
    </dgm:pt>
    <dgm:pt modelId="{6EA69361-0193-45F5-ADA9-2750E0BBA105}" type="pres">
      <dgm:prSet presAssocID="{D25DF06E-B7F5-4276-AEF1-8E0249C34DE2}" presName="composite" presStyleCnt="0"/>
      <dgm:spPr/>
    </dgm:pt>
    <dgm:pt modelId="{42814536-2EEA-465F-8CB1-C0E1111CBD77}" type="pres">
      <dgm:prSet presAssocID="{D25DF06E-B7F5-4276-AEF1-8E0249C34DE2}" presName="imgShp" presStyleLbl="fgImgPlace1" presStyleIdx="1" presStyleCnt="3" custLinFactNeighborX="-6884" custLinFactNeighborY="-9876"/>
      <dgm:spPr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CFB7A38-7179-4081-A39C-E04075B8CED2}" type="pres">
      <dgm:prSet presAssocID="{D25DF06E-B7F5-4276-AEF1-8E0249C34DE2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29D8BB-7432-47A4-95A6-3313A6FF7C78}" type="pres">
      <dgm:prSet presAssocID="{15C2622C-D49D-487F-A4A2-BDAF9566364B}" presName="spacing" presStyleCnt="0"/>
      <dgm:spPr/>
    </dgm:pt>
    <dgm:pt modelId="{AAA04A03-344F-4593-B962-840C718029C2}" type="pres">
      <dgm:prSet presAssocID="{129E1AD1-8A35-49DB-A4DF-C1F8C1388BCB}" presName="composite" presStyleCnt="0"/>
      <dgm:spPr/>
    </dgm:pt>
    <dgm:pt modelId="{ED5D7819-309F-48EB-BEBC-6780C345E42B}" type="pres">
      <dgm:prSet presAssocID="{129E1AD1-8A35-49DB-A4DF-C1F8C1388BCB}" presName="imgShp" presStyleLbl="fgImgPlace1" presStyleIdx="2" presStyleCnt="3"/>
      <dgm:spPr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13AB2ED2-6DE7-4207-BCC5-C91DE7F459DF}" type="pres">
      <dgm:prSet presAssocID="{129E1AD1-8A35-49DB-A4DF-C1F8C1388BCB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8BE398-D83C-42A3-9086-1AA93718BDA5}" type="presOf" srcId="{129E1AD1-8A35-49DB-A4DF-C1F8C1388BCB}" destId="{13AB2ED2-6DE7-4207-BCC5-C91DE7F459DF}" srcOrd="0" destOrd="0" presId="urn:microsoft.com/office/officeart/2005/8/layout/vList3"/>
    <dgm:cxn modelId="{6B7CDF14-F8C4-441F-B58C-19A8022D614C}" srcId="{CC1262B3-1277-42CC-8FD7-74AE353CC24A}" destId="{E75A741C-6714-4068-8863-456206239B90}" srcOrd="0" destOrd="0" parTransId="{4B582386-F92E-43C9-AE31-E0EF3C3CDFE5}" sibTransId="{6EC9BD9A-36BE-4F6E-ABD2-1F6ACA2F33FA}"/>
    <dgm:cxn modelId="{ED1349A2-B925-4CDE-A499-C67BFC6EDF86}" srcId="{CC1262B3-1277-42CC-8FD7-74AE353CC24A}" destId="{129E1AD1-8A35-49DB-A4DF-C1F8C1388BCB}" srcOrd="2" destOrd="0" parTransId="{FFE2C5F4-E1C2-408C-826D-8090BF5C59F7}" sibTransId="{751B3470-183B-468A-B6DC-979DA50FCA24}"/>
    <dgm:cxn modelId="{87CF8CAD-DA6A-4757-BCAD-757498C784AC}" type="presOf" srcId="{E75A741C-6714-4068-8863-456206239B90}" destId="{FF9D5B77-56CA-4295-9A2E-F6408EEB5241}" srcOrd="0" destOrd="0" presId="urn:microsoft.com/office/officeart/2005/8/layout/vList3"/>
    <dgm:cxn modelId="{A5351C49-DBC1-4C00-8BF2-DE3450914496}" type="presOf" srcId="{D25DF06E-B7F5-4276-AEF1-8E0249C34DE2}" destId="{7CFB7A38-7179-4081-A39C-E04075B8CED2}" srcOrd="0" destOrd="0" presId="urn:microsoft.com/office/officeart/2005/8/layout/vList3"/>
    <dgm:cxn modelId="{622DBAC9-4402-415A-9BDA-B9EB259E1C4D}" type="presOf" srcId="{CC1262B3-1277-42CC-8FD7-74AE353CC24A}" destId="{3F50B5F8-87AE-417E-A75A-4C915C91B0AD}" srcOrd="0" destOrd="0" presId="urn:microsoft.com/office/officeart/2005/8/layout/vList3"/>
    <dgm:cxn modelId="{B417346B-522B-42AA-B091-2199C8BDBA3C}" srcId="{CC1262B3-1277-42CC-8FD7-74AE353CC24A}" destId="{D25DF06E-B7F5-4276-AEF1-8E0249C34DE2}" srcOrd="1" destOrd="0" parTransId="{B150922E-3388-4A9B-9A5E-88D12F26E696}" sibTransId="{15C2622C-D49D-487F-A4A2-BDAF9566364B}"/>
    <dgm:cxn modelId="{CF2C2C24-2684-4E1B-BC36-83860D024C58}" type="presParOf" srcId="{3F50B5F8-87AE-417E-A75A-4C915C91B0AD}" destId="{E0FC8F01-EB5F-4D51-9B46-ED59815327B5}" srcOrd="0" destOrd="0" presId="urn:microsoft.com/office/officeart/2005/8/layout/vList3"/>
    <dgm:cxn modelId="{EB824BEA-B1D3-42B5-BDC4-01C7102900EB}" type="presParOf" srcId="{E0FC8F01-EB5F-4D51-9B46-ED59815327B5}" destId="{0BB82668-2A39-4ED7-845C-2D53ED6A86CB}" srcOrd="0" destOrd="0" presId="urn:microsoft.com/office/officeart/2005/8/layout/vList3"/>
    <dgm:cxn modelId="{D4F08A23-A3AE-48C8-B481-A70A5FB8A8FF}" type="presParOf" srcId="{E0FC8F01-EB5F-4D51-9B46-ED59815327B5}" destId="{FF9D5B77-56CA-4295-9A2E-F6408EEB5241}" srcOrd="1" destOrd="0" presId="urn:microsoft.com/office/officeart/2005/8/layout/vList3"/>
    <dgm:cxn modelId="{A17FF7BA-0E0A-4419-BDB0-C4AC89E9E251}" type="presParOf" srcId="{3F50B5F8-87AE-417E-A75A-4C915C91B0AD}" destId="{CF6632CC-6B25-49C3-A914-2518F6838142}" srcOrd="1" destOrd="0" presId="urn:microsoft.com/office/officeart/2005/8/layout/vList3"/>
    <dgm:cxn modelId="{1FB46600-A173-4B8D-87EC-25673ABC72F4}" type="presParOf" srcId="{3F50B5F8-87AE-417E-A75A-4C915C91B0AD}" destId="{6EA69361-0193-45F5-ADA9-2750E0BBA105}" srcOrd="2" destOrd="0" presId="urn:microsoft.com/office/officeart/2005/8/layout/vList3"/>
    <dgm:cxn modelId="{F9B041AA-96C4-48B5-914A-50482B805287}" type="presParOf" srcId="{6EA69361-0193-45F5-ADA9-2750E0BBA105}" destId="{42814536-2EEA-465F-8CB1-C0E1111CBD77}" srcOrd="0" destOrd="0" presId="urn:microsoft.com/office/officeart/2005/8/layout/vList3"/>
    <dgm:cxn modelId="{6463CD28-155C-45C3-8664-78AAD5B80B45}" type="presParOf" srcId="{6EA69361-0193-45F5-ADA9-2750E0BBA105}" destId="{7CFB7A38-7179-4081-A39C-E04075B8CED2}" srcOrd="1" destOrd="0" presId="urn:microsoft.com/office/officeart/2005/8/layout/vList3"/>
    <dgm:cxn modelId="{F1F095A4-865F-4387-A2BF-7D5D47B9F5F5}" type="presParOf" srcId="{3F50B5F8-87AE-417E-A75A-4C915C91B0AD}" destId="{0A29D8BB-7432-47A4-95A6-3313A6FF7C78}" srcOrd="3" destOrd="0" presId="urn:microsoft.com/office/officeart/2005/8/layout/vList3"/>
    <dgm:cxn modelId="{FE9B3134-D2B0-4E78-A3AE-633BE6180CF8}" type="presParOf" srcId="{3F50B5F8-87AE-417E-A75A-4C915C91B0AD}" destId="{AAA04A03-344F-4593-B962-840C718029C2}" srcOrd="4" destOrd="0" presId="urn:microsoft.com/office/officeart/2005/8/layout/vList3"/>
    <dgm:cxn modelId="{B145CE25-33A8-49F2-A68D-71DFF3C2A44C}" type="presParOf" srcId="{AAA04A03-344F-4593-B962-840C718029C2}" destId="{ED5D7819-309F-48EB-BEBC-6780C345E42B}" srcOrd="0" destOrd="0" presId="urn:microsoft.com/office/officeart/2005/8/layout/vList3"/>
    <dgm:cxn modelId="{A4CFE67D-7680-48AC-86D1-F0D9E10B4610}" type="presParOf" srcId="{AAA04A03-344F-4593-B962-840C718029C2}" destId="{13AB2ED2-6DE7-4207-BCC5-C91DE7F459D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9E06A1-9024-49E8-8846-59A6024A79E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BDB334-26AB-4470-B6D5-508255D7294D}">
      <dgm:prSet phldrT="[Text]"/>
      <dgm:spPr/>
      <dgm:t>
        <a:bodyPr/>
        <a:lstStyle/>
        <a:p>
          <a:r>
            <a:rPr lang="cs-CZ" dirty="0" smtClean="0"/>
            <a:t>Positive</a:t>
          </a:r>
          <a:endParaRPr lang="en-US" dirty="0"/>
        </a:p>
      </dgm:t>
    </dgm:pt>
    <dgm:pt modelId="{84584C98-DB59-464B-B292-341CF9591957}" type="parTrans" cxnId="{8B3C803D-805C-4DDC-91F8-BC75EEC8D1C8}">
      <dgm:prSet/>
      <dgm:spPr/>
      <dgm:t>
        <a:bodyPr/>
        <a:lstStyle/>
        <a:p>
          <a:endParaRPr lang="en-US"/>
        </a:p>
      </dgm:t>
    </dgm:pt>
    <dgm:pt modelId="{9F434F7A-5DAB-4E5E-876F-3FBF934CC759}" type="sibTrans" cxnId="{8B3C803D-805C-4DDC-91F8-BC75EEC8D1C8}">
      <dgm:prSet/>
      <dgm:spPr/>
      <dgm:t>
        <a:bodyPr/>
        <a:lstStyle/>
        <a:p>
          <a:endParaRPr lang="en-US"/>
        </a:p>
      </dgm:t>
    </dgm:pt>
    <dgm:pt modelId="{C359A918-0E10-4403-BDCC-D3B1A91E704F}">
      <dgm:prSet phldrT="[Text]"/>
      <dgm:spPr/>
      <dgm:t>
        <a:bodyPr/>
        <a:lstStyle/>
        <a:p>
          <a:r>
            <a:rPr lang="cs-CZ" dirty="0" err="1" smtClean="0"/>
            <a:t>Hard</a:t>
          </a:r>
          <a:r>
            <a:rPr lang="cs-CZ" dirty="0" smtClean="0"/>
            <a:t>-</a:t>
          </a:r>
          <a:r>
            <a:rPr lang="cs-CZ" dirty="0" err="1" smtClean="0"/>
            <a:t>working</a:t>
          </a:r>
          <a:endParaRPr lang="en-US" dirty="0"/>
        </a:p>
      </dgm:t>
    </dgm:pt>
    <dgm:pt modelId="{70E00110-F360-4F7A-8369-DC64B315DBC8}" type="parTrans" cxnId="{E4C583E4-4A14-41F4-8F34-DFAEA73588E6}">
      <dgm:prSet/>
      <dgm:spPr/>
      <dgm:t>
        <a:bodyPr/>
        <a:lstStyle/>
        <a:p>
          <a:endParaRPr lang="en-US"/>
        </a:p>
      </dgm:t>
    </dgm:pt>
    <dgm:pt modelId="{6A919232-5706-4EC6-9090-B1D2790E467B}" type="sibTrans" cxnId="{E4C583E4-4A14-41F4-8F34-DFAEA73588E6}">
      <dgm:prSet/>
      <dgm:spPr/>
      <dgm:t>
        <a:bodyPr/>
        <a:lstStyle/>
        <a:p>
          <a:endParaRPr lang="en-US"/>
        </a:p>
      </dgm:t>
    </dgm:pt>
    <dgm:pt modelId="{AE29BD20-CE27-4FF5-97A1-37291D406C78}">
      <dgm:prSet phldrT="[Text]" phldr="1"/>
      <dgm:spPr/>
      <dgm:t>
        <a:bodyPr/>
        <a:lstStyle/>
        <a:p>
          <a:endParaRPr lang="en-US"/>
        </a:p>
      </dgm:t>
    </dgm:pt>
    <dgm:pt modelId="{9F9BE62C-758A-4A30-82D4-939374238D95}" type="parTrans" cxnId="{9B608C3D-1E8A-47BF-8BF5-1D8AE802376F}">
      <dgm:prSet/>
      <dgm:spPr/>
      <dgm:t>
        <a:bodyPr/>
        <a:lstStyle/>
        <a:p>
          <a:endParaRPr lang="en-US"/>
        </a:p>
      </dgm:t>
    </dgm:pt>
    <dgm:pt modelId="{56938E32-D91E-4492-9F4F-0958A8C0A7AD}" type="sibTrans" cxnId="{9B608C3D-1E8A-47BF-8BF5-1D8AE802376F}">
      <dgm:prSet/>
      <dgm:spPr/>
      <dgm:t>
        <a:bodyPr/>
        <a:lstStyle/>
        <a:p>
          <a:endParaRPr lang="en-US"/>
        </a:p>
      </dgm:t>
    </dgm:pt>
    <dgm:pt modelId="{C6498E56-C130-4D1E-9DC3-928F0DDF35C1}">
      <dgm:prSet phldrT="[Text]"/>
      <dgm:spPr/>
      <dgm:t>
        <a:bodyPr/>
        <a:lstStyle/>
        <a:p>
          <a:r>
            <a:rPr lang="cs-CZ" dirty="0" smtClean="0"/>
            <a:t>Negative</a:t>
          </a:r>
          <a:endParaRPr lang="en-US" dirty="0"/>
        </a:p>
      </dgm:t>
    </dgm:pt>
    <dgm:pt modelId="{3EAACE09-FE8C-433C-A39F-A1A0E7B4CECA}" type="parTrans" cxnId="{F6771D9D-4C3D-4766-8E1B-F5EDDE53E320}">
      <dgm:prSet/>
      <dgm:spPr/>
      <dgm:t>
        <a:bodyPr/>
        <a:lstStyle/>
        <a:p>
          <a:endParaRPr lang="en-US"/>
        </a:p>
      </dgm:t>
    </dgm:pt>
    <dgm:pt modelId="{CCB40F4D-91D1-4022-8FAE-5858B9BD5338}" type="sibTrans" cxnId="{F6771D9D-4C3D-4766-8E1B-F5EDDE53E320}">
      <dgm:prSet/>
      <dgm:spPr/>
      <dgm:t>
        <a:bodyPr/>
        <a:lstStyle/>
        <a:p>
          <a:endParaRPr lang="en-US"/>
        </a:p>
      </dgm:t>
    </dgm:pt>
    <dgm:pt modelId="{D9246C43-B708-402D-900E-396A4A84CDFD}">
      <dgm:prSet phldrT="[Text]"/>
      <dgm:spPr/>
      <dgm:t>
        <a:bodyPr/>
        <a:lstStyle/>
        <a:p>
          <a:r>
            <a:rPr lang="cs-CZ" dirty="0" err="1" smtClean="0"/>
            <a:t>Lazy</a:t>
          </a:r>
          <a:endParaRPr lang="en-US" dirty="0"/>
        </a:p>
      </dgm:t>
    </dgm:pt>
    <dgm:pt modelId="{BD379B67-0D52-4E3F-B789-4A421C166C3F}" type="parTrans" cxnId="{137C2829-3D5D-442C-9E96-947B9FC0B6CA}">
      <dgm:prSet/>
      <dgm:spPr/>
      <dgm:t>
        <a:bodyPr/>
        <a:lstStyle/>
        <a:p>
          <a:endParaRPr lang="en-US"/>
        </a:p>
      </dgm:t>
    </dgm:pt>
    <dgm:pt modelId="{C36E4768-A332-4359-B333-DD21B29A2411}" type="sibTrans" cxnId="{137C2829-3D5D-442C-9E96-947B9FC0B6CA}">
      <dgm:prSet/>
      <dgm:spPr/>
      <dgm:t>
        <a:bodyPr/>
        <a:lstStyle/>
        <a:p>
          <a:endParaRPr lang="en-US"/>
        </a:p>
      </dgm:t>
    </dgm:pt>
    <dgm:pt modelId="{96CD06DF-3FCD-4011-8F62-47D65354A446}">
      <dgm:prSet phldrT="[Text]"/>
      <dgm:spPr/>
      <dgm:t>
        <a:bodyPr/>
        <a:lstStyle/>
        <a:p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C3097A4B-CC61-4CA9-92E0-FDEBF1FA76ED}" type="parTrans" cxnId="{16B97703-A79D-449A-B017-C267A706E0D4}">
      <dgm:prSet/>
      <dgm:spPr/>
      <dgm:t>
        <a:bodyPr/>
        <a:lstStyle/>
        <a:p>
          <a:endParaRPr lang="en-US"/>
        </a:p>
      </dgm:t>
    </dgm:pt>
    <dgm:pt modelId="{A8E0BF3E-2884-4AE8-B7D6-ABF1F4645FF7}" type="sibTrans" cxnId="{16B97703-A79D-449A-B017-C267A706E0D4}">
      <dgm:prSet/>
      <dgm:spPr/>
      <dgm:t>
        <a:bodyPr/>
        <a:lstStyle/>
        <a:p>
          <a:endParaRPr lang="en-US"/>
        </a:p>
      </dgm:t>
    </dgm:pt>
    <dgm:pt modelId="{160B2CFD-9BB0-4E04-B960-9DE077E33F5A}">
      <dgm:prSet phldrT="[Text]" phldr="1"/>
      <dgm:spPr/>
      <dgm:t>
        <a:bodyPr/>
        <a:lstStyle/>
        <a:p>
          <a:r>
            <a:rPr lang="en-US"/>
            <a:t/>
          </a:r>
          <a:br>
            <a:rPr lang="en-US"/>
          </a:br>
          <a:endParaRPr lang="en-US"/>
        </a:p>
      </dgm:t>
    </dgm:pt>
    <dgm:pt modelId="{6656560D-E4F4-4B82-BEF3-2C1CD36D123B}" type="parTrans" cxnId="{63FAA051-06D8-4E24-9C79-D3461CEDC119}">
      <dgm:prSet/>
      <dgm:spPr/>
      <dgm:t>
        <a:bodyPr/>
        <a:lstStyle/>
        <a:p>
          <a:endParaRPr lang="en-US"/>
        </a:p>
      </dgm:t>
    </dgm:pt>
    <dgm:pt modelId="{F0FAA607-5AD3-478F-8CDD-FC69E11B2F17}" type="sibTrans" cxnId="{63FAA051-06D8-4E24-9C79-D3461CEDC119}">
      <dgm:prSet/>
      <dgm:spPr/>
      <dgm:t>
        <a:bodyPr/>
        <a:lstStyle/>
        <a:p>
          <a:endParaRPr lang="en-US"/>
        </a:p>
      </dgm:t>
    </dgm:pt>
    <dgm:pt modelId="{A89732EC-AC1C-4E45-8691-02F9CA07B280}">
      <dgm:prSet phldrT="[Text]" phldr="1"/>
      <dgm:spPr/>
      <dgm:t>
        <a:bodyPr/>
        <a:lstStyle/>
        <a:p>
          <a:r>
            <a:rPr lang="en-US"/>
            <a:t/>
          </a:r>
          <a:br>
            <a:rPr lang="en-US"/>
          </a:br>
          <a:endParaRPr lang="en-US"/>
        </a:p>
      </dgm:t>
    </dgm:pt>
    <dgm:pt modelId="{5B7C878E-E915-4203-A28D-F6D451031FDE}" type="parTrans" cxnId="{373AA126-D4AC-4E68-9123-3D824BD6CAB4}">
      <dgm:prSet/>
      <dgm:spPr/>
      <dgm:t>
        <a:bodyPr/>
        <a:lstStyle/>
        <a:p>
          <a:endParaRPr lang="en-US"/>
        </a:p>
      </dgm:t>
    </dgm:pt>
    <dgm:pt modelId="{C27601C1-8510-4FB4-8AF3-9BE37320EA7C}" type="sibTrans" cxnId="{373AA126-D4AC-4E68-9123-3D824BD6CAB4}">
      <dgm:prSet/>
      <dgm:spPr/>
      <dgm:t>
        <a:bodyPr/>
        <a:lstStyle/>
        <a:p>
          <a:endParaRPr lang="en-US"/>
        </a:p>
      </dgm:t>
    </dgm:pt>
    <dgm:pt modelId="{C09516E2-D499-4A6B-AF21-3BF05BD18335}">
      <dgm:prSet phldrT="[Text]" phldr="1"/>
      <dgm:spPr/>
      <dgm:t>
        <a:bodyPr/>
        <a:lstStyle/>
        <a:p>
          <a:r>
            <a:rPr lang="en-US"/>
            <a:t/>
          </a:r>
          <a:br>
            <a:rPr lang="en-US"/>
          </a:br>
          <a:endParaRPr lang="en-US"/>
        </a:p>
      </dgm:t>
    </dgm:pt>
    <dgm:pt modelId="{85B857AA-795D-4A2A-A5D6-5A2F81604547}" type="parTrans" cxnId="{AE86791B-9407-4982-B7F5-E1939E0EDC61}">
      <dgm:prSet/>
      <dgm:spPr/>
      <dgm:t>
        <a:bodyPr/>
        <a:lstStyle/>
        <a:p>
          <a:endParaRPr lang="en-US"/>
        </a:p>
      </dgm:t>
    </dgm:pt>
    <dgm:pt modelId="{7C896C23-BFBA-469F-89F2-46830BAB8619}" type="sibTrans" cxnId="{AE86791B-9407-4982-B7F5-E1939E0EDC61}">
      <dgm:prSet/>
      <dgm:spPr/>
      <dgm:t>
        <a:bodyPr/>
        <a:lstStyle/>
        <a:p>
          <a:endParaRPr lang="en-US"/>
        </a:p>
      </dgm:t>
    </dgm:pt>
    <dgm:pt modelId="{58B36846-CDD1-4EA7-93E3-9232BCE7A589}">
      <dgm:prSet phldrT="[Text]" phldr="1"/>
      <dgm:spPr/>
      <dgm:t>
        <a:bodyPr/>
        <a:lstStyle/>
        <a:p>
          <a:r>
            <a:rPr lang="en-US"/>
            <a:t/>
          </a:r>
          <a:br>
            <a:rPr lang="en-US"/>
          </a:br>
          <a:endParaRPr lang="en-US"/>
        </a:p>
      </dgm:t>
    </dgm:pt>
    <dgm:pt modelId="{ACCFB536-61E8-4016-B8A2-6AFFF6F68B18}" type="parTrans" cxnId="{17895975-2ED5-4013-9BB2-F07A3D1BD95E}">
      <dgm:prSet/>
      <dgm:spPr/>
      <dgm:t>
        <a:bodyPr/>
        <a:lstStyle/>
        <a:p>
          <a:endParaRPr lang="en-US"/>
        </a:p>
      </dgm:t>
    </dgm:pt>
    <dgm:pt modelId="{FB0BC925-AE91-40B3-B037-822376BD4772}" type="sibTrans" cxnId="{17895975-2ED5-4013-9BB2-F07A3D1BD95E}">
      <dgm:prSet/>
      <dgm:spPr/>
      <dgm:t>
        <a:bodyPr/>
        <a:lstStyle/>
        <a:p>
          <a:endParaRPr lang="en-US"/>
        </a:p>
      </dgm:t>
    </dgm:pt>
    <dgm:pt modelId="{7661BE23-C9A5-44EF-9F08-F6FD99FFD793}">
      <dgm:prSet phldrT="[Text]" phldr="1"/>
      <dgm:spPr/>
      <dgm:t>
        <a:bodyPr/>
        <a:lstStyle/>
        <a:p>
          <a:r>
            <a:rPr lang="en-US"/>
            <a:t/>
          </a:r>
          <a:br>
            <a:rPr lang="en-US"/>
          </a:br>
          <a:endParaRPr lang="en-US"/>
        </a:p>
      </dgm:t>
    </dgm:pt>
    <dgm:pt modelId="{A1CFF592-D644-4A46-A37C-2E3E16475AF1}" type="parTrans" cxnId="{88F55AA5-B60F-4271-A247-21AD09BB9B7E}">
      <dgm:prSet/>
      <dgm:spPr/>
      <dgm:t>
        <a:bodyPr/>
        <a:lstStyle/>
        <a:p>
          <a:endParaRPr lang="en-US"/>
        </a:p>
      </dgm:t>
    </dgm:pt>
    <dgm:pt modelId="{5449828A-65F2-4FEE-904D-CB454B0E7FD6}" type="sibTrans" cxnId="{88F55AA5-B60F-4271-A247-21AD09BB9B7E}">
      <dgm:prSet/>
      <dgm:spPr/>
      <dgm:t>
        <a:bodyPr/>
        <a:lstStyle/>
        <a:p>
          <a:endParaRPr lang="en-US"/>
        </a:p>
      </dgm:t>
    </dgm:pt>
    <dgm:pt modelId="{8CAF8F72-422E-4986-9F1B-F6CB4EA6F5FD}">
      <dgm:prSet phldrT="[Text]" phldr="1"/>
      <dgm:spPr/>
      <dgm:t>
        <a:bodyPr/>
        <a:lstStyle/>
        <a:p>
          <a:r>
            <a:rPr lang="en-US"/>
            <a:t/>
          </a:r>
          <a:br>
            <a:rPr lang="en-US"/>
          </a:br>
          <a:endParaRPr lang="en-US"/>
        </a:p>
      </dgm:t>
    </dgm:pt>
    <dgm:pt modelId="{EB415551-EC05-4C8E-9659-B61E2FF1054A}" type="parTrans" cxnId="{4005C12E-8B7D-45F8-AB8E-D3AD3D47B871}">
      <dgm:prSet/>
      <dgm:spPr/>
      <dgm:t>
        <a:bodyPr/>
        <a:lstStyle/>
        <a:p>
          <a:endParaRPr lang="en-US"/>
        </a:p>
      </dgm:t>
    </dgm:pt>
    <dgm:pt modelId="{191B1BBB-BC40-40E5-97E3-ADE4CC3E3AC3}" type="sibTrans" cxnId="{4005C12E-8B7D-45F8-AB8E-D3AD3D47B871}">
      <dgm:prSet/>
      <dgm:spPr/>
      <dgm:t>
        <a:bodyPr/>
        <a:lstStyle/>
        <a:p>
          <a:endParaRPr lang="en-US"/>
        </a:p>
      </dgm:t>
    </dgm:pt>
    <dgm:pt modelId="{F532ECD1-3080-4410-86A6-38C0BE191C7F}">
      <dgm:prSet phldrT="[Text]"/>
      <dgm:spPr/>
      <dgm:t>
        <a:bodyPr/>
        <a:lstStyle/>
        <a:p>
          <a:r>
            <a:rPr lang="en-US" dirty="0"/>
            <a:t/>
          </a:r>
          <a:br>
            <a:rPr lang="en-US" dirty="0"/>
          </a:br>
          <a:r>
            <a:rPr lang="cs-CZ" dirty="0" smtClean="0"/>
            <a:t>v</a:t>
          </a:r>
          <a:endParaRPr lang="en-US" dirty="0"/>
        </a:p>
      </dgm:t>
    </dgm:pt>
    <dgm:pt modelId="{D2BF98ED-768D-45C2-A31B-AEBA427E1707}" type="parTrans" cxnId="{5BC59167-0C25-473C-9041-D00C526DA68D}">
      <dgm:prSet/>
      <dgm:spPr/>
      <dgm:t>
        <a:bodyPr/>
        <a:lstStyle/>
        <a:p>
          <a:endParaRPr lang="en-US"/>
        </a:p>
      </dgm:t>
    </dgm:pt>
    <dgm:pt modelId="{F8DA5954-3DE3-446C-A881-08EB59123270}" type="sibTrans" cxnId="{5BC59167-0C25-473C-9041-D00C526DA68D}">
      <dgm:prSet/>
      <dgm:spPr/>
      <dgm:t>
        <a:bodyPr/>
        <a:lstStyle/>
        <a:p>
          <a:endParaRPr lang="en-US"/>
        </a:p>
      </dgm:t>
    </dgm:pt>
    <dgm:pt modelId="{0AEBCFF5-8755-4A63-ADF0-D97D5335E585}" type="pres">
      <dgm:prSet presAssocID="{E89E06A1-9024-49E8-8846-59A6024A79E6}" presName="theList" presStyleCnt="0">
        <dgm:presLayoutVars>
          <dgm:dir/>
          <dgm:animLvl val="lvl"/>
          <dgm:resizeHandles val="exact"/>
        </dgm:presLayoutVars>
      </dgm:prSet>
      <dgm:spPr/>
    </dgm:pt>
    <dgm:pt modelId="{9E3460B2-C7CD-4639-A992-4C4A2162A7C3}" type="pres">
      <dgm:prSet presAssocID="{D6BDB334-26AB-4470-B6D5-508255D7294D}" presName="compNode" presStyleCnt="0"/>
      <dgm:spPr/>
    </dgm:pt>
    <dgm:pt modelId="{0E22DD51-FDC7-48E0-8973-F01BE070F3CF}" type="pres">
      <dgm:prSet presAssocID="{D6BDB334-26AB-4470-B6D5-508255D7294D}" presName="aNode" presStyleLbl="bgShp" presStyleIdx="0" presStyleCnt="2"/>
      <dgm:spPr/>
      <dgm:t>
        <a:bodyPr/>
        <a:lstStyle/>
        <a:p>
          <a:endParaRPr lang="en-US"/>
        </a:p>
      </dgm:t>
    </dgm:pt>
    <dgm:pt modelId="{24E1BFBE-5B45-4D35-A5CC-192C76392F1E}" type="pres">
      <dgm:prSet presAssocID="{D6BDB334-26AB-4470-B6D5-508255D7294D}" presName="textNode" presStyleLbl="bgShp" presStyleIdx="0" presStyleCnt="2"/>
      <dgm:spPr/>
      <dgm:t>
        <a:bodyPr/>
        <a:lstStyle/>
        <a:p>
          <a:endParaRPr lang="en-US"/>
        </a:p>
      </dgm:t>
    </dgm:pt>
    <dgm:pt modelId="{5BCA1209-816B-4366-8CCB-D14ACB8B6DF5}" type="pres">
      <dgm:prSet presAssocID="{D6BDB334-26AB-4470-B6D5-508255D7294D}" presName="compChildNode" presStyleCnt="0"/>
      <dgm:spPr/>
    </dgm:pt>
    <dgm:pt modelId="{01F5323F-96EB-4FBA-A8F2-AE731A9BF4AD}" type="pres">
      <dgm:prSet presAssocID="{D6BDB334-26AB-4470-B6D5-508255D7294D}" presName="theInnerList" presStyleCnt="0"/>
      <dgm:spPr/>
    </dgm:pt>
    <dgm:pt modelId="{F668E4D0-7201-49C2-AB96-2761C2608477}" type="pres">
      <dgm:prSet presAssocID="{C359A918-0E10-4403-BDCC-D3B1A91E704F}" presName="childNode" presStyleLbl="node1" presStyleIdx="0" presStyleCnt="11">
        <dgm:presLayoutVars>
          <dgm:bulletEnabled val="1"/>
        </dgm:presLayoutVars>
      </dgm:prSet>
      <dgm:spPr/>
    </dgm:pt>
    <dgm:pt modelId="{8D70F2B3-ABF4-412E-A38C-6BD97FE41775}" type="pres">
      <dgm:prSet presAssocID="{C359A918-0E10-4403-BDCC-D3B1A91E704F}" presName="aSpace2" presStyleCnt="0"/>
      <dgm:spPr/>
    </dgm:pt>
    <dgm:pt modelId="{8381DF46-E7EE-4661-BCD6-B0DC7F4641A0}" type="pres">
      <dgm:prSet presAssocID="{AE29BD20-CE27-4FF5-97A1-37291D406C78}" presName="childNode" presStyleLbl="node1" presStyleIdx="1" presStyleCnt="11">
        <dgm:presLayoutVars>
          <dgm:bulletEnabled val="1"/>
        </dgm:presLayoutVars>
      </dgm:prSet>
      <dgm:spPr/>
    </dgm:pt>
    <dgm:pt modelId="{03397952-EEE2-4301-A301-A26C5E2A73BD}" type="pres">
      <dgm:prSet presAssocID="{AE29BD20-CE27-4FF5-97A1-37291D406C78}" presName="aSpace2" presStyleCnt="0"/>
      <dgm:spPr/>
    </dgm:pt>
    <dgm:pt modelId="{76778D5A-9A7C-4D92-B94A-5994004572B3}" type="pres">
      <dgm:prSet presAssocID="{160B2CFD-9BB0-4E04-B960-9DE077E33F5A}" presName="childNode" presStyleLbl="node1" presStyleIdx="2" presStyleCnt="11">
        <dgm:presLayoutVars>
          <dgm:bulletEnabled val="1"/>
        </dgm:presLayoutVars>
      </dgm:prSet>
      <dgm:spPr/>
    </dgm:pt>
    <dgm:pt modelId="{200D019F-0876-45EE-99BE-607DEC954CEF}" type="pres">
      <dgm:prSet presAssocID="{160B2CFD-9BB0-4E04-B960-9DE077E33F5A}" presName="aSpace2" presStyleCnt="0"/>
      <dgm:spPr/>
    </dgm:pt>
    <dgm:pt modelId="{3388839E-DE87-44BA-B213-C6C9205C36D6}" type="pres">
      <dgm:prSet presAssocID="{A89732EC-AC1C-4E45-8691-02F9CA07B280}" presName="childNode" presStyleLbl="node1" presStyleIdx="3" presStyleCnt="11">
        <dgm:presLayoutVars>
          <dgm:bulletEnabled val="1"/>
        </dgm:presLayoutVars>
      </dgm:prSet>
      <dgm:spPr/>
    </dgm:pt>
    <dgm:pt modelId="{DF0D5DA9-FA3B-4C92-B6F1-C8E5643D3272}" type="pres">
      <dgm:prSet presAssocID="{A89732EC-AC1C-4E45-8691-02F9CA07B280}" presName="aSpace2" presStyleCnt="0"/>
      <dgm:spPr/>
    </dgm:pt>
    <dgm:pt modelId="{2793E3FA-5C5B-4FAC-B2DB-C07205B48177}" type="pres">
      <dgm:prSet presAssocID="{C09516E2-D499-4A6B-AF21-3BF05BD18335}" presName="childNode" presStyleLbl="node1" presStyleIdx="4" presStyleCnt="11">
        <dgm:presLayoutVars>
          <dgm:bulletEnabled val="1"/>
        </dgm:presLayoutVars>
      </dgm:prSet>
      <dgm:spPr/>
    </dgm:pt>
    <dgm:pt modelId="{73DF7190-6345-4DCA-B60C-43C3162340D1}" type="pres">
      <dgm:prSet presAssocID="{C09516E2-D499-4A6B-AF21-3BF05BD18335}" presName="aSpace2" presStyleCnt="0"/>
      <dgm:spPr/>
    </dgm:pt>
    <dgm:pt modelId="{327AECC1-8E22-4B5D-985A-20CD2EF25A24}" type="pres">
      <dgm:prSet presAssocID="{58B36846-CDD1-4EA7-93E3-9232BCE7A589}" presName="childNode" presStyleLbl="node1" presStyleIdx="5" presStyleCnt="11">
        <dgm:presLayoutVars>
          <dgm:bulletEnabled val="1"/>
        </dgm:presLayoutVars>
      </dgm:prSet>
      <dgm:spPr/>
    </dgm:pt>
    <dgm:pt modelId="{A1350672-658C-408B-8769-4E36287A34A6}" type="pres">
      <dgm:prSet presAssocID="{D6BDB334-26AB-4470-B6D5-508255D7294D}" presName="aSpace" presStyleCnt="0"/>
      <dgm:spPr/>
    </dgm:pt>
    <dgm:pt modelId="{6C7B8B21-5F38-4B67-8195-155D6DCCA18B}" type="pres">
      <dgm:prSet presAssocID="{C6498E56-C130-4D1E-9DC3-928F0DDF35C1}" presName="compNode" presStyleCnt="0"/>
      <dgm:spPr/>
    </dgm:pt>
    <dgm:pt modelId="{48486BAA-9405-49EE-B1AE-6DF5F79FCD2C}" type="pres">
      <dgm:prSet presAssocID="{C6498E56-C130-4D1E-9DC3-928F0DDF35C1}" presName="aNode" presStyleLbl="bgShp" presStyleIdx="1" presStyleCnt="2"/>
      <dgm:spPr/>
      <dgm:t>
        <a:bodyPr/>
        <a:lstStyle/>
        <a:p>
          <a:endParaRPr lang="en-US"/>
        </a:p>
      </dgm:t>
    </dgm:pt>
    <dgm:pt modelId="{85CE1D87-2A3A-4A0B-A929-775A6F9660CE}" type="pres">
      <dgm:prSet presAssocID="{C6498E56-C130-4D1E-9DC3-928F0DDF35C1}" presName="textNode" presStyleLbl="bgShp" presStyleIdx="1" presStyleCnt="2"/>
      <dgm:spPr/>
      <dgm:t>
        <a:bodyPr/>
        <a:lstStyle/>
        <a:p>
          <a:endParaRPr lang="en-US"/>
        </a:p>
      </dgm:t>
    </dgm:pt>
    <dgm:pt modelId="{6A004D19-CA57-4834-846F-141C0E81D9E3}" type="pres">
      <dgm:prSet presAssocID="{C6498E56-C130-4D1E-9DC3-928F0DDF35C1}" presName="compChildNode" presStyleCnt="0"/>
      <dgm:spPr/>
    </dgm:pt>
    <dgm:pt modelId="{8F9BC1E2-2475-4192-9C48-FB4C5F29B81D}" type="pres">
      <dgm:prSet presAssocID="{C6498E56-C130-4D1E-9DC3-928F0DDF35C1}" presName="theInnerList" presStyleCnt="0"/>
      <dgm:spPr/>
    </dgm:pt>
    <dgm:pt modelId="{4854468F-6279-4085-9621-D373B13826D6}" type="pres">
      <dgm:prSet presAssocID="{D9246C43-B708-402D-900E-396A4A84CDFD}" presName="childNode" presStyleLbl="node1" presStyleIdx="6" presStyleCnt="11">
        <dgm:presLayoutVars>
          <dgm:bulletEnabled val="1"/>
        </dgm:presLayoutVars>
      </dgm:prSet>
      <dgm:spPr/>
    </dgm:pt>
    <dgm:pt modelId="{E64FE302-6CFF-45C1-A48C-79F90A2D1F32}" type="pres">
      <dgm:prSet presAssocID="{D9246C43-B708-402D-900E-396A4A84CDFD}" presName="aSpace2" presStyleCnt="0"/>
      <dgm:spPr/>
    </dgm:pt>
    <dgm:pt modelId="{5FCEB58E-B24E-49BD-B714-31CCAAF19F2B}" type="pres">
      <dgm:prSet presAssocID="{96CD06DF-3FCD-4011-8F62-47D65354A446}" presName="child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534B34-CB07-46FC-8354-EA3C9F425466}" type="pres">
      <dgm:prSet presAssocID="{96CD06DF-3FCD-4011-8F62-47D65354A446}" presName="aSpace2" presStyleCnt="0"/>
      <dgm:spPr/>
    </dgm:pt>
    <dgm:pt modelId="{2A9C4397-BDE0-4080-9E74-3790ED6AD8BF}" type="pres">
      <dgm:prSet presAssocID="{7661BE23-C9A5-44EF-9F08-F6FD99FFD793}" presName="childNode" presStyleLbl="node1" presStyleIdx="8" presStyleCnt="11">
        <dgm:presLayoutVars>
          <dgm:bulletEnabled val="1"/>
        </dgm:presLayoutVars>
      </dgm:prSet>
      <dgm:spPr/>
    </dgm:pt>
    <dgm:pt modelId="{F3C0ED66-0398-400A-B967-C8E718437A1C}" type="pres">
      <dgm:prSet presAssocID="{7661BE23-C9A5-44EF-9F08-F6FD99FFD793}" presName="aSpace2" presStyleCnt="0"/>
      <dgm:spPr/>
    </dgm:pt>
    <dgm:pt modelId="{7E4C704A-7C2E-4734-80DA-B41D79AC669C}" type="pres">
      <dgm:prSet presAssocID="{8CAF8F72-422E-4986-9F1B-F6CB4EA6F5FD}" presName="childNode" presStyleLbl="node1" presStyleIdx="9" presStyleCnt="11">
        <dgm:presLayoutVars>
          <dgm:bulletEnabled val="1"/>
        </dgm:presLayoutVars>
      </dgm:prSet>
      <dgm:spPr/>
    </dgm:pt>
    <dgm:pt modelId="{DC5D8A15-D5A4-4D7C-9AEF-8ACFFEFF21AD}" type="pres">
      <dgm:prSet presAssocID="{8CAF8F72-422E-4986-9F1B-F6CB4EA6F5FD}" presName="aSpace2" presStyleCnt="0"/>
      <dgm:spPr/>
    </dgm:pt>
    <dgm:pt modelId="{AEFBF8CD-CF5E-4434-8196-F815DF3D21CD}" type="pres">
      <dgm:prSet presAssocID="{F532ECD1-3080-4410-86A6-38C0BE191C7F}" presName="childNode" presStyleLbl="node1" presStyleIdx="10" presStyleCnt="11">
        <dgm:presLayoutVars>
          <dgm:bulletEnabled val="1"/>
        </dgm:presLayoutVars>
      </dgm:prSet>
      <dgm:spPr/>
    </dgm:pt>
  </dgm:ptLst>
  <dgm:cxnLst>
    <dgm:cxn modelId="{88F55AA5-B60F-4271-A247-21AD09BB9B7E}" srcId="{C6498E56-C130-4D1E-9DC3-928F0DDF35C1}" destId="{7661BE23-C9A5-44EF-9F08-F6FD99FFD793}" srcOrd="2" destOrd="0" parTransId="{A1CFF592-D644-4A46-A37C-2E3E16475AF1}" sibTransId="{5449828A-65F2-4FEE-904D-CB454B0E7FD6}"/>
    <dgm:cxn modelId="{373AA126-D4AC-4E68-9123-3D824BD6CAB4}" srcId="{D6BDB334-26AB-4470-B6D5-508255D7294D}" destId="{A89732EC-AC1C-4E45-8691-02F9CA07B280}" srcOrd="3" destOrd="0" parTransId="{5B7C878E-E915-4203-A28D-F6D451031FDE}" sibTransId="{C27601C1-8510-4FB4-8AF3-9BE37320EA7C}"/>
    <dgm:cxn modelId="{4005C12E-8B7D-45F8-AB8E-D3AD3D47B871}" srcId="{C6498E56-C130-4D1E-9DC3-928F0DDF35C1}" destId="{8CAF8F72-422E-4986-9F1B-F6CB4EA6F5FD}" srcOrd="3" destOrd="0" parTransId="{EB415551-EC05-4C8E-9659-B61E2FF1054A}" sibTransId="{191B1BBB-BC40-40E5-97E3-ADE4CC3E3AC3}"/>
    <dgm:cxn modelId="{FDFB56BB-5668-497F-A88B-283AC9C99AC2}" type="presOf" srcId="{F532ECD1-3080-4410-86A6-38C0BE191C7F}" destId="{AEFBF8CD-CF5E-4434-8196-F815DF3D21CD}" srcOrd="0" destOrd="0" presId="urn:microsoft.com/office/officeart/2005/8/layout/lProcess2"/>
    <dgm:cxn modelId="{E4C583E4-4A14-41F4-8F34-DFAEA73588E6}" srcId="{D6BDB334-26AB-4470-B6D5-508255D7294D}" destId="{C359A918-0E10-4403-BDCC-D3B1A91E704F}" srcOrd="0" destOrd="0" parTransId="{70E00110-F360-4F7A-8369-DC64B315DBC8}" sibTransId="{6A919232-5706-4EC6-9090-B1D2790E467B}"/>
    <dgm:cxn modelId="{AE86791B-9407-4982-B7F5-E1939E0EDC61}" srcId="{D6BDB334-26AB-4470-B6D5-508255D7294D}" destId="{C09516E2-D499-4A6B-AF21-3BF05BD18335}" srcOrd="4" destOrd="0" parTransId="{85B857AA-795D-4A2A-A5D6-5A2F81604547}" sibTransId="{7C896C23-BFBA-469F-89F2-46830BAB8619}"/>
    <dgm:cxn modelId="{6B3D878C-2A15-4682-81E3-FA78E8BC59CE}" type="presOf" srcId="{E89E06A1-9024-49E8-8846-59A6024A79E6}" destId="{0AEBCFF5-8755-4A63-ADF0-D97D5335E585}" srcOrd="0" destOrd="0" presId="urn:microsoft.com/office/officeart/2005/8/layout/lProcess2"/>
    <dgm:cxn modelId="{7E089E61-B527-4CAB-9CB9-C78C3218376E}" type="presOf" srcId="{8CAF8F72-422E-4986-9F1B-F6CB4EA6F5FD}" destId="{7E4C704A-7C2E-4734-80DA-B41D79AC669C}" srcOrd="0" destOrd="0" presId="urn:microsoft.com/office/officeart/2005/8/layout/lProcess2"/>
    <dgm:cxn modelId="{137C2829-3D5D-442C-9E96-947B9FC0B6CA}" srcId="{C6498E56-C130-4D1E-9DC3-928F0DDF35C1}" destId="{D9246C43-B708-402D-900E-396A4A84CDFD}" srcOrd="0" destOrd="0" parTransId="{BD379B67-0D52-4E3F-B789-4A421C166C3F}" sibTransId="{C36E4768-A332-4359-B333-DD21B29A2411}"/>
    <dgm:cxn modelId="{F6771D9D-4C3D-4766-8E1B-F5EDDE53E320}" srcId="{E89E06A1-9024-49E8-8846-59A6024A79E6}" destId="{C6498E56-C130-4D1E-9DC3-928F0DDF35C1}" srcOrd="1" destOrd="0" parTransId="{3EAACE09-FE8C-433C-A39F-A1A0E7B4CECA}" sibTransId="{CCB40F4D-91D1-4022-8FAE-5858B9BD5338}"/>
    <dgm:cxn modelId="{55CA1BF5-9D46-4F53-9011-EA726266870E}" type="presOf" srcId="{C6498E56-C130-4D1E-9DC3-928F0DDF35C1}" destId="{85CE1D87-2A3A-4A0B-A929-775A6F9660CE}" srcOrd="1" destOrd="0" presId="urn:microsoft.com/office/officeart/2005/8/layout/lProcess2"/>
    <dgm:cxn modelId="{6FBD47AE-11AE-4EC3-898C-148B77F06CC6}" type="presOf" srcId="{96CD06DF-3FCD-4011-8F62-47D65354A446}" destId="{5FCEB58E-B24E-49BD-B714-31CCAAF19F2B}" srcOrd="0" destOrd="0" presId="urn:microsoft.com/office/officeart/2005/8/layout/lProcess2"/>
    <dgm:cxn modelId="{63FAA051-06D8-4E24-9C79-D3461CEDC119}" srcId="{D6BDB334-26AB-4470-B6D5-508255D7294D}" destId="{160B2CFD-9BB0-4E04-B960-9DE077E33F5A}" srcOrd="2" destOrd="0" parTransId="{6656560D-E4F4-4B82-BEF3-2C1CD36D123B}" sibTransId="{F0FAA607-5AD3-478F-8CDD-FC69E11B2F17}"/>
    <dgm:cxn modelId="{9B608C3D-1E8A-47BF-8BF5-1D8AE802376F}" srcId="{D6BDB334-26AB-4470-B6D5-508255D7294D}" destId="{AE29BD20-CE27-4FF5-97A1-37291D406C78}" srcOrd="1" destOrd="0" parTransId="{9F9BE62C-758A-4A30-82D4-939374238D95}" sibTransId="{56938E32-D91E-4492-9F4F-0958A8C0A7AD}"/>
    <dgm:cxn modelId="{9AFBC857-578A-4BF6-9E1F-7DC336255DDC}" type="presOf" srcId="{D6BDB334-26AB-4470-B6D5-508255D7294D}" destId="{0E22DD51-FDC7-48E0-8973-F01BE070F3CF}" srcOrd="0" destOrd="0" presId="urn:microsoft.com/office/officeart/2005/8/layout/lProcess2"/>
    <dgm:cxn modelId="{3DFA46D0-A31D-4202-8451-A9189BEFF3A1}" type="presOf" srcId="{7661BE23-C9A5-44EF-9F08-F6FD99FFD793}" destId="{2A9C4397-BDE0-4080-9E74-3790ED6AD8BF}" srcOrd="0" destOrd="0" presId="urn:microsoft.com/office/officeart/2005/8/layout/lProcess2"/>
    <dgm:cxn modelId="{4E703BE0-11F4-4718-B3B5-D1557DDAEB8E}" type="presOf" srcId="{C09516E2-D499-4A6B-AF21-3BF05BD18335}" destId="{2793E3FA-5C5B-4FAC-B2DB-C07205B48177}" srcOrd="0" destOrd="0" presId="urn:microsoft.com/office/officeart/2005/8/layout/lProcess2"/>
    <dgm:cxn modelId="{80AC307E-C27C-421F-B4E1-3330775E287A}" type="presOf" srcId="{160B2CFD-9BB0-4E04-B960-9DE077E33F5A}" destId="{76778D5A-9A7C-4D92-B94A-5994004572B3}" srcOrd="0" destOrd="0" presId="urn:microsoft.com/office/officeart/2005/8/layout/lProcess2"/>
    <dgm:cxn modelId="{5BC59167-0C25-473C-9041-D00C526DA68D}" srcId="{C6498E56-C130-4D1E-9DC3-928F0DDF35C1}" destId="{F532ECD1-3080-4410-86A6-38C0BE191C7F}" srcOrd="4" destOrd="0" parTransId="{D2BF98ED-768D-45C2-A31B-AEBA427E1707}" sibTransId="{F8DA5954-3DE3-446C-A881-08EB59123270}"/>
    <dgm:cxn modelId="{6EE95A7A-29F0-4117-BD44-998652070975}" type="presOf" srcId="{C359A918-0E10-4403-BDCC-D3B1A91E704F}" destId="{F668E4D0-7201-49C2-AB96-2761C2608477}" srcOrd="0" destOrd="0" presId="urn:microsoft.com/office/officeart/2005/8/layout/lProcess2"/>
    <dgm:cxn modelId="{17895975-2ED5-4013-9BB2-F07A3D1BD95E}" srcId="{D6BDB334-26AB-4470-B6D5-508255D7294D}" destId="{58B36846-CDD1-4EA7-93E3-9232BCE7A589}" srcOrd="5" destOrd="0" parTransId="{ACCFB536-61E8-4016-B8A2-6AFFF6F68B18}" sibTransId="{FB0BC925-AE91-40B3-B037-822376BD4772}"/>
    <dgm:cxn modelId="{C4680D6F-9CD5-41CB-AB9F-943565C19583}" type="presOf" srcId="{AE29BD20-CE27-4FF5-97A1-37291D406C78}" destId="{8381DF46-E7EE-4661-BCD6-B0DC7F4641A0}" srcOrd="0" destOrd="0" presId="urn:microsoft.com/office/officeart/2005/8/layout/lProcess2"/>
    <dgm:cxn modelId="{8B3C803D-805C-4DDC-91F8-BC75EEC8D1C8}" srcId="{E89E06A1-9024-49E8-8846-59A6024A79E6}" destId="{D6BDB334-26AB-4470-B6D5-508255D7294D}" srcOrd="0" destOrd="0" parTransId="{84584C98-DB59-464B-B292-341CF9591957}" sibTransId="{9F434F7A-5DAB-4E5E-876F-3FBF934CC759}"/>
    <dgm:cxn modelId="{16B97703-A79D-449A-B017-C267A706E0D4}" srcId="{C6498E56-C130-4D1E-9DC3-928F0DDF35C1}" destId="{96CD06DF-3FCD-4011-8F62-47D65354A446}" srcOrd="1" destOrd="0" parTransId="{C3097A4B-CC61-4CA9-92E0-FDEBF1FA76ED}" sibTransId="{A8E0BF3E-2884-4AE8-B7D6-ABF1F4645FF7}"/>
    <dgm:cxn modelId="{A2ED06A5-4BFC-4F44-9974-ACF1F5615CBA}" type="presOf" srcId="{C6498E56-C130-4D1E-9DC3-928F0DDF35C1}" destId="{48486BAA-9405-49EE-B1AE-6DF5F79FCD2C}" srcOrd="0" destOrd="0" presId="urn:microsoft.com/office/officeart/2005/8/layout/lProcess2"/>
    <dgm:cxn modelId="{DE40E299-C526-402B-BE45-837FD21637D7}" type="presOf" srcId="{58B36846-CDD1-4EA7-93E3-9232BCE7A589}" destId="{327AECC1-8E22-4B5D-985A-20CD2EF25A24}" srcOrd="0" destOrd="0" presId="urn:microsoft.com/office/officeart/2005/8/layout/lProcess2"/>
    <dgm:cxn modelId="{8A413002-7246-48B3-8755-4C8D24F74A82}" type="presOf" srcId="{D9246C43-B708-402D-900E-396A4A84CDFD}" destId="{4854468F-6279-4085-9621-D373B13826D6}" srcOrd="0" destOrd="0" presId="urn:microsoft.com/office/officeart/2005/8/layout/lProcess2"/>
    <dgm:cxn modelId="{7F7B9BB8-FCED-49AC-8095-8C793E0AFBE3}" type="presOf" srcId="{D6BDB334-26AB-4470-B6D5-508255D7294D}" destId="{24E1BFBE-5B45-4D35-A5CC-192C76392F1E}" srcOrd="1" destOrd="0" presId="urn:microsoft.com/office/officeart/2005/8/layout/lProcess2"/>
    <dgm:cxn modelId="{B77E751F-A061-480D-9CED-B57287698CFC}" type="presOf" srcId="{A89732EC-AC1C-4E45-8691-02F9CA07B280}" destId="{3388839E-DE87-44BA-B213-C6C9205C36D6}" srcOrd="0" destOrd="0" presId="urn:microsoft.com/office/officeart/2005/8/layout/lProcess2"/>
    <dgm:cxn modelId="{3CB7627C-6CAF-420C-BB7C-1661A45B7D97}" type="presParOf" srcId="{0AEBCFF5-8755-4A63-ADF0-D97D5335E585}" destId="{9E3460B2-C7CD-4639-A992-4C4A2162A7C3}" srcOrd="0" destOrd="0" presId="urn:microsoft.com/office/officeart/2005/8/layout/lProcess2"/>
    <dgm:cxn modelId="{64764FC9-0901-44C9-8CBF-FC7F6E2C3EDE}" type="presParOf" srcId="{9E3460B2-C7CD-4639-A992-4C4A2162A7C3}" destId="{0E22DD51-FDC7-48E0-8973-F01BE070F3CF}" srcOrd="0" destOrd="0" presId="urn:microsoft.com/office/officeart/2005/8/layout/lProcess2"/>
    <dgm:cxn modelId="{921EB41E-C7DF-4242-85BE-32AA57A29E10}" type="presParOf" srcId="{9E3460B2-C7CD-4639-A992-4C4A2162A7C3}" destId="{24E1BFBE-5B45-4D35-A5CC-192C76392F1E}" srcOrd="1" destOrd="0" presId="urn:microsoft.com/office/officeart/2005/8/layout/lProcess2"/>
    <dgm:cxn modelId="{6E7AC06D-949B-4CB7-A260-12325AF78BA2}" type="presParOf" srcId="{9E3460B2-C7CD-4639-A992-4C4A2162A7C3}" destId="{5BCA1209-816B-4366-8CCB-D14ACB8B6DF5}" srcOrd="2" destOrd="0" presId="urn:microsoft.com/office/officeart/2005/8/layout/lProcess2"/>
    <dgm:cxn modelId="{0D894987-2F63-4047-9A87-5969460DD74D}" type="presParOf" srcId="{5BCA1209-816B-4366-8CCB-D14ACB8B6DF5}" destId="{01F5323F-96EB-4FBA-A8F2-AE731A9BF4AD}" srcOrd="0" destOrd="0" presId="urn:microsoft.com/office/officeart/2005/8/layout/lProcess2"/>
    <dgm:cxn modelId="{751EA835-07CF-4693-A2EC-29C06B6D2EBF}" type="presParOf" srcId="{01F5323F-96EB-4FBA-A8F2-AE731A9BF4AD}" destId="{F668E4D0-7201-49C2-AB96-2761C2608477}" srcOrd="0" destOrd="0" presId="urn:microsoft.com/office/officeart/2005/8/layout/lProcess2"/>
    <dgm:cxn modelId="{A4EF830F-3FA7-4486-B14D-016D7D76077B}" type="presParOf" srcId="{01F5323F-96EB-4FBA-A8F2-AE731A9BF4AD}" destId="{8D70F2B3-ABF4-412E-A38C-6BD97FE41775}" srcOrd="1" destOrd="0" presId="urn:microsoft.com/office/officeart/2005/8/layout/lProcess2"/>
    <dgm:cxn modelId="{4ACD3F89-0A1E-4C0E-AB2C-6C305A1F745E}" type="presParOf" srcId="{01F5323F-96EB-4FBA-A8F2-AE731A9BF4AD}" destId="{8381DF46-E7EE-4661-BCD6-B0DC7F4641A0}" srcOrd="2" destOrd="0" presId="urn:microsoft.com/office/officeart/2005/8/layout/lProcess2"/>
    <dgm:cxn modelId="{C21AC398-1C53-4E94-8F0F-D0252DA887FA}" type="presParOf" srcId="{01F5323F-96EB-4FBA-A8F2-AE731A9BF4AD}" destId="{03397952-EEE2-4301-A301-A26C5E2A73BD}" srcOrd="3" destOrd="0" presId="urn:microsoft.com/office/officeart/2005/8/layout/lProcess2"/>
    <dgm:cxn modelId="{9C071708-AFA9-4F9F-90D1-538A91E1BC6B}" type="presParOf" srcId="{01F5323F-96EB-4FBA-A8F2-AE731A9BF4AD}" destId="{76778D5A-9A7C-4D92-B94A-5994004572B3}" srcOrd="4" destOrd="0" presId="urn:microsoft.com/office/officeart/2005/8/layout/lProcess2"/>
    <dgm:cxn modelId="{283036F8-94DC-4721-8C8C-99C74C87474B}" type="presParOf" srcId="{01F5323F-96EB-4FBA-A8F2-AE731A9BF4AD}" destId="{200D019F-0876-45EE-99BE-607DEC954CEF}" srcOrd="5" destOrd="0" presId="urn:microsoft.com/office/officeart/2005/8/layout/lProcess2"/>
    <dgm:cxn modelId="{9F8411C3-5CC3-4277-A9B0-19032427BE10}" type="presParOf" srcId="{01F5323F-96EB-4FBA-A8F2-AE731A9BF4AD}" destId="{3388839E-DE87-44BA-B213-C6C9205C36D6}" srcOrd="6" destOrd="0" presId="urn:microsoft.com/office/officeart/2005/8/layout/lProcess2"/>
    <dgm:cxn modelId="{E37847C4-F65A-4B3A-B6D1-B4970F7FDE25}" type="presParOf" srcId="{01F5323F-96EB-4FBA-A8F2-AE731A9BF4AD}" destId="{DF0D5DA9-FA3B-4C92-B6F1-C8E5643D3272}" srcOrd="7" destOrd="0" presId="urn:microsoft.com/office/officeart/2005/8/layout/lProcess2"/>
    <dgm:cxn modelId="{FA2FE11F-4E81-4258-8FF8-B3C76870F0BF}" type="presParOf" srcId="{01F5323F-96EB-4FBA-A8F2-AE731A9BF4AD}" destId="{2793E3FA-5C5B-4FAC-B2DB-C07205B48177}" srcOrd="8" destOrd="0" presId="urn:microsoft.com/office/officeart/2005/8/layout/lProcess2"/>
    <dgm:cxn modelId="{FE5BFFE2-9DDF-4FF3-9326-38C17D1D10F0}" type="presParOf" srcId="{01F5323F-96EB-4FBA-A8F2-AE731A9BF4AD}" destId="{73DF7190-6345-4DCA-B60C-43C3162340D1}" srcOrd="9" destOrd="0" presId="urn:microsoft.com/office/officeart/2005/8/layout/lProcess2"/>
    <dgm:cxn modelId="{465E4E8F-FCA1-4241-905D-AEC538DD23A1}" type="presParOf" srcId="{01F5323F-96EB-4FBA-A8F2-AE731A9BF4AD}" destId="{327AECC1-8E22-4B5D-985A-20CD2EF25A24}" srcOrd="10" destOrd="0" presId="urn:microsoft.com/office/officeart/2005/8/layout/lProcess2"/>
    <dgm:cxn modelId="{32195205-1E3C-4FF2-9D54-6E742227E0A5}" type="presParOf" srcId="{0AEBCFF5-8755-4A63-ADF0-D97D5335E585}" destId="{A1350672-658C-408B-8769-4E36287A34A6}" srcOrd="1" destOrd="0" presId="urn:microsoft.com/office/officeart/2005/8/layout/lProcess2"/>
    <dgm:cxn modelId="{27817C29-EC79-4599-A9B5-C2DDAA49C4F4}" type="presParOf" srcId="{0AEBCFF5-8755-4A63-ADF0-D97D5335E585}" destId="{6C7B8B21-5F38-4B67-8195-155D6DCCA18B}" srcOrd="2" destOrd="0" presId="urn:microsoft.com/office/officeart/2005/8/layout/lProcess2"/>
    <dgm:cxn modelId="{51C42615-F4A5-4C8E-BE35-49E636316E3F}" type="presParOf" srcId="{6C7B8B21-5F38-4B67-8195-155D6DCCA18B}" destId="{48486BAA-9405-49EE-B1AE-6DF5F79FCD2C}" srcOrd="0" destOrd="0" presId="urn:microsoft.com/office/officeart/2005/8/layout/lProcess2"/>
    <dgm:cxn modelId="{A7AAA839-F87D-4F2D-ACD7-1B7E8F92D8C4}" type="presParOf" srcId="{6C7B8B21-5F38-4B67-8195-155D6DCCA18B}" destId="{85CE1D87-2A3A-4A0B-A929-775A6F9660CE}" srcOrd="1" destOrd="0" presId="urn:microsoft.com/office/officeart/2005/8/layout/lProcess2"/>
    <dgm:cxn modelId="{474E8C4D-7F2F-4906-95CA-B0812211CA4F}" type="presParOf" srcId="{6C7B8B21-5F38-4B67-8195-155D6DCCA18B}" destId="{6A004D19-CA57-4834-846F-141C0E81D9E3}" srcOrd="2" destOrd="0" presId="urn:microsoft.com/office/officeart/2005/8/layout/lProcess2"/>
    <dgm:cxn modelId="{8AEB8AD2-BA2B-4A36-A338-39908907761A}" type="presParOf" srcId="{6A004D19-CA57-4834-846F-141C0E81D9E3}" destId="{8F9BC1E2-2475-4192-9C48-FB4C5F29B81D}" srcOrd="0" destOrd="0" presId="urn:microsoft.com/office/officeart/2005/8/layout/lProcess2"/>
    <dgm:cxn modelId="{89311AF8-E4A5-4721-82CA-D8C9000FD6D9}" type="presParOf" srcId="{8F9BC1E2-2475-4192-9C48-FB4C5F29B81D}" destId="{4854468F-6279-4085-9621-D373B13826D6}" srcOrd="0" destOrd="0" presId="urn:microsoft.com/office/officeart/2005/8/layout/lProcess2"/>
    <dgm:cxn modelId="{032B29E8-9C74-4666-88B5-5569D8115E3E}" type="presParOf" srcId="{8F9BC1E2-2475-4192-9C48-FB4C5F29B81D}" destId="{E64FE302-6CFF-45C1-A48C-79F90A2D1F32}" srcOrd="1" destOrd="0" presId="urn:microsoft.com/office/officeart/2005/8/layout/lProcess2"/>
    <dgm:cxn modelId="{0623BDCF-ECD3-475C-BFBA-73193E805968}" type="presParOf" srcId="{8F9BC1E2-2475-4192-9C48-FB4C5F29B81D}" destId="{5FCEB58E-B24E-49BD-B714-31CCAAF19F2B}" srcOrd="2" destOrd="0" presId="urn:microsoft.com/office/officeart/2005/8/layout/lProcess2"/>
    <dgm:cxn modelId="{E30079D0-E15C-4A83-B915-9A36DDE8969A}" type="presParOf" srcId="{8F9BC1E2-2475-4192-9C48-FB4C5F29B81D}" destId="{1B534B34-CB07-46FC-8354-EA3C9F425466}" srcOrd="3" destOrd="0" presId="urn:microsoft.com/office/officeart/2005/8/layout/lProcess2"/>
    <dgm:cxn modelId="{3D2D21CC-A5B2-4273-B0A3-7367D7B0DACC}" type="presParOf" srcId="{8F9BC1E2-2475-4192-9C48-FB4C5F29B81D}" destId="{2A9C4397-BDE0-4080-9E74-3790ED6AD8BF}" srcOrd="4" destOrd="0" presId="urn:microsoft.com/office/officeart/2005/8/layout/lProcess2"/>
    <dgm:cxn modelId="{B14452E0-6172-4BB6-8BC5-2A665C00D6CC}" type="presParOf" srcId="{8F9BC1E2-2475-4192-9C48-FB4C5F29B81D}" destId="{F3C0ED66-0398-400A-B967-C8E718437A1C}" srcOrd="5" destOrd="0" presId="urn:microsoft.com/office/officeart/2005/8/layout/lProcess2"/>
    <dgm:cxn modelId="{29A3185F-C72C-4F92-97A7-28A4583279EF}" type="presParOf" srcId="{8F9BC1E2-2475-4192-9C48-FB4C5F29B81D}" destId="{7E4C704A-7C2E-4734-80DA-B41D79AC669C}" srcOrd="6" destOrd="0" presId="urn:microsoft.com/office/officeart/2005/8/layout/lProcess2"/>
    <dgm:cxn modelId="{578BD242-2547-49DC-A018-3E3FA9C16C34}" type="presParOf" srcId="{8F9BC1E2-2475-4192-9C48-FB4C5F29B81D}" destId="{DC5D8A15-D5A4-4D7C-9AEF-8ACFFEFF21AD}" srcOrd="7" destOrd="0" presId="urn:microsoft.com/office/officeart/2005/8/layout/lProcess2"/>
    <dgm:cxn modelId="{51B3A6FB-AA1E-41AC-A4B1-D62059642C03}" type="presParOf" srcId="{8F9BC1E2-2475-4192-9C48-FB4C5F29B81D}" destId="{AEFBF8CD-CF5E-4434-8196-F815DF3D21CD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D70E36-673F-4D0B-91BE-93028FF1D6F5}">
      <dsp:nvSpPr>
        <dsp:cNvPr id="0" name=""/>
        <dsp:cNvSpPr/>
      </dsp:nvSpPr>
      <dsp:spPr>
        <a:xfrm>
          <a:off x="1004" y="0"/>
          <a:ext cx="2611933" cy="4970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noProof="0" dirty="0" smtClean="0"/>
            <a:t>Length</a:t>
          </a:r>
          <a:endParaRPr lang="en-US" sz="5200" kern="1200" noProof="0" dirty="0"/>
        </a:p>
      </dsp:txBody>
      <dsp:txXfrm>
        <a:off x="1004" y="0"/>
        <a:ext cx="2611933" cy="1491007"/>
      </dsp:txXfrm>
    </dsp:sp>
    <dsp:sp modelId="{C0279987-47EC-4949-A7B4-8B9944D0FF5D}">
      <dsp:nvSpPr>
        <dsp:cNvPr id="0" name=""/>
        <dsp:cNvSpPr/>
      </dsp:nvSpPr>
      <dsp:spPr>
        <a:xfrm>
          <a:off x="262197" y="1491431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Long</a:t>
          </a:r>
          <a:endParaRPr lang="en-US" sz="1200" kern="1200" noProof="0"/>
        </a:p>
      </dsp:txBody>
      <dsp:txXfrm>
        <a:off x="262197" y="1491431"/>
        <a:ext cx="2089546" cy="976410"/>
      </dsp:txXfrm>
    </dsp:sp>
    <dsp:sp modelId="{3DDE9288-C12B-4CC8-865B-BF315A0ACFB2}">
      <dsp:nvSpPr>
        <dsp:cNvPr id="0" name=""/>
        <dsp:cNvSpPr/>
      </dsp:nvSpPr>
      <dsp:spPr>
        <a:xfrm>
          <a:off x="226362" y="2634216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Short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/>
        </a:p>
      </dsp:txBody>
      <dsp:txXfrm>
        <a:off x="226362" y="2634216"/>
        <a:ext cx="2089546" cy="976410"/>
      </dsp:txXfrm>
    </dsp:sp>
    <dsp:sp modelId="{20C16AED-38ED-4F51-A2DC-E601C707FB71}">
      <dsp:nvSpPr>
        <dsp:cNvPr id="0" name=""/>
        <dsp:cNvSpPr/>
      </dsp:nvSpPr>
      <dsp:spPr>
        <a:xfrm>
          <a:off x="262197" y="3744687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Shoulder-length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 dirty="0"/>
        </a:p>
      </dsp:txBody>
      <dsp:txXfrm>
        <a:off x="262197" y="3744687"/>
        <a:ext cx="2089546" cy="976410"/>
      </dsp:txXfrm>
    </dsp:sp>
    <dsp:sp modelId="{0DB06A6A-570B-4379-80B7-90042D5AA797}">
      <dsp:nvSpPr>
        <dsp:cNvPr id="0" name=""/>
        <dsp:cNvSpPr/>
      </dsp:nvSpPr>
      <dsp:spPr>
        <a:xfrm>
          <a:off x="2808833" y="0"/>
          <a:ext cx="2611933" cy="4970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noProof="0" dirty="0" err="1" smtClean="0"/>
            <a:t>Colour</a:t>
          </a:r>
          <a:endParaRPr lang="en-US" sz="5200" kern="1200" noProof="0" dirty="0"/>
        </a:p>
      </dsp:txBody>
      <dsp:txXfrm>
        <a:off x="2808833" y="0"/>
        <a:ext cx="2611933" cy="1491007"/>
      </dsp:txXfrm>
    </dsp:sp>
    <dsp:sp modelId="{AFBA2B4E-D54B-4065-B849-F11209C697C9}">
      <dsp:nvSpPr>
        <dsp:cNvPr id="0" name=""/>
        <dsp:cNvSpPr/>
      </dsp:nvSpPr>
      <dsp:spPr>
        <a:xfrm>
          <a:off x="3070026" y="1491128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Brown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070026" y="1491128"/>
        <a:ext cx="2089546" cy="724026"/>
      </dsp:txXfrm>
    </dsp:sp>
    <dsp:sp modelId="{87DE2E99-0B39-4373-8013-F489E5EB72D9}">
      <dsp:nvSpPr>
        <dsp:cNvPr id="0" name=""/>
        <dsp:cNvSpPr/>
      </dsp:nvSpPr>
      <dsp:spPr>
        <a:xfrm>
          <a:off x="3070026" y="2326543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Black</a:t>
          </a:r>
          <a:endParaRPr lang="en-US" sz="1200" kern="1200" noProof="0" dirty="0"/>
        </a:p>
      </dsp:txBody>
      <dsp:txXfrm>
        <a:off x="3070026" y="2326543"/>
        <a:ext cx="2089546" cy="724026"/>
      </dsp:txXfrm>
    </dsp:sp>
    <dsp:sp modelId="{BFAE7A3B-68FE-413A-9459-799CAA41E0F8}">
      <dsp:nvSpPr>
        <dsp:cNvPr id="0" name=""/>
        <dsp:cNvSpPr/>
      </dsp:nvSpPr>
      <dsp:spPr>
        <a:xfrm>
          <a:off x="3070026" y="3161959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Blonde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/>
        </a:p>
      </dsp:txBody>
      <dsp:txXfrm>
        <a:off x="3070026" y="3161959"/>
        <a:ext cx="2089546" cy="724026"/>
      </dsp:txXfrm>
    </dsp:sp>
    <dsp:sp modelId="{AEE1F667-A643-4B8D-8C30-C6A259DA132E}">
      <dsp:nvSpPr>
        <dsp:cNvPr id="0" name=""/>
        <dsp:cNvSpPr/>
      </dsp:nvSpPr>
      <dsp:spPr>
        <a:xfrm>
          <a:off x="3070026" y="3997374"/>
          <a:ext cx="2089546" cy="7240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Red/Ginger</a:t>
          </a:r>
          <a:endParaRPr lang="en-US" sz="1200" kern="1200" noProof="0" dirty="0"/>
        </a:p>
      </dsp:txBody>
      <dsp:txXfrm>
        <a:off x="3070026" y="3997374"/>
        <a:ext cx="2089546" cy="724026"/>
      </dsp:txXfrm>
    </dsp:sp>
    <dsp:sp modelId="{0E18BC62-4FC5-4852-B0B0-B6E9A858F824}">
      <dsp:nvSpPr>
        <dsp:cNvPr id="0" name=""/>
        <dsp:cNvSpPr/>
      </dsp:nvSpPr>
      <dsp:spPr>
        <a:xfrm>
          <a:off x="5617666" y="0"/>
          <a:ext cx="2611933" cy="497002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200" kern="1200" dirty="0" smtClean="0"/>
            <a:t>Style</a:t>
          </a:r>
          <a:endParaRPr lang="en-US" sz="5200" kern="1200" dirty="0"/>
        </a:p>
      </dsp:txBody>
      <dsp:txXfrm>
        <a:off x="5617666" y="0"/>
        <a:ext cx="2611933" cy="1491007"/>
      </dsp:txXfrm>
    </dsp:sp>
    <dsp:sp modelId="{8F7E1C6A-A566-4736-841E-CFA1376E9A8D}">
      <dsp:nvSpPr>
        <dsp:cNvPr id="0" name=""/>
        <dsp:cNvSpPr/>
      </dsp:nvSpPr>
      <dsp:spPr>
        <a:xfrm>
          <a:off x="5877855" y="1491431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Straight</a:t>
          </a:r>
          <a:endParaRPr lang="en-US" sz="1200" kern="1200" noProof="0"/>
        </a:p>
      </dsp:txBody>
      <dsp:txXfrm>
        <a:off x="5877855" y="1491431"/>
        <a:ext cx="2089546" cy="976410"/>
      </dsp:txXfrm>
    </dsp:sp>
    <dsp:sp modelId="{181DD77C-AB94-4369-BE28-661438B4F6E1}">
      <dsp:nvSpPr>
        <dsp:cNvPr id="0" name=""/>
        <dsp:cNvSpPr/>
      </dsp:nvSpPr>
      <dsp:spPr>
        <a:xfrm>
          <a:off x="5877855" y="2618059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 noProof="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dirty="0" smtClean="0"/>
            <a:t>Wavy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noProof="0" dirty="0"/>
        </a:p>
      </dsp:txBody>
      <dsp:txXfrm>
        <a:off x="5877855" y="2618059"/>
        <a:ext cx="2089546" cy="976410"/>
      </dsp:txXfrm>
    </dsp:sp>
    <dsp:sp modelId="{494D5A50-A219-425C-8FA5-A4BCA311C486}">
      <dsp:nvSpPr>
        <dsp:cNvPr id="0" name=""/>
        <dsp:cNvSpPr/>
      </dsp:nvSpPr>
      <dsp:spPr>
        <a:xfrm>
          <a:off x="5877855" y="3744687"/>
          <a:ext cx="2089546" cy="9764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noProof="0" smtClean="0"/>
            <a:t>Curly</a:t>
          </a:r>
          <a:endParaRPr lang="en-US" sz="1200" kern="1200" noProof="0"/>
        </a:p>
      </dsp:txBody>
      <dsp:txXfrm>
        <a:off x="5877855" y="3744687"/>
        <a:ext cx="2089546" cy="9764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9D5B77-56CA-4295-9A2E-F6408EEB5241}">
      <dsp:nvSpPr>
        <dsp:cNvPr id="0" name=""/>
        <dsp:cNvSpPr/>
      </dsp:nvSpPr>
      <dsp:spPr>
        <a:xfrm rot="10800000">
          <a:off x="1770131" y="2185"/>
          <a:ext cx="5776722" cy="1260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788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err="1" smtClean="0"/>
            <a:t>She</a:t>
          </a:r>
          <a:r>
            <a:rPr lang="en-US" sz="3200" kern="1200" dirty="0" smtClean="0"/>
            <a:t> has short </a:t>
          </a:r>
          <a:r>
            <a:rPr lang="cs-CZ" sz="3200" kern="1200" dirty="0" err="1" smtClean="0"/>
            <a:t>wavy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brown</a:t>
          </a:r>
          <a:r>
            <a:rPr lang="en-US" sz="3200" kern="1200" dirty="0" smtClean="0"/>
            <a:t> hair.</a:t>
          </a:r>
          <a:endParaRPr lang="en-US" sz="3200" kern="1200" dirty="0"/>
        </a:p>
      </dsp:txBody>
      <dsp:txXfrm rot="10800000">
        <a:off x="1770131" y="2185"/>
        <a:ext cx="5776722" cy="1260370"/>
      </dsp:txXfrm>
    </dsp:sp>
    <dsp:sp modelId="{0BB82668-2A39-4ED7-845C-2D53ED6A86CB}">
      <dsp:nvSpPr>
        <dsp:cNvPr id="0" name=""/>
        <dsp:cNvSpPr/>
      </dsp:nvSpPr>
      <dsp:spPr>
        <a:xfrm>
          <a:off x="1139946" y="2185"/>
          <a:ext cx="1260370" cy="126037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FB7A38-7179-4081-A39C-E04075B8CED2}">
      <dsp:nvSpPr>
        <dsp:cNvPr id="0" name=""/>
        <dsp:cNvSpPr/>
      </dsp:nvSpPr>
      <dsp:spPr>
        <a:xfrm rot="10800000">
          <a:off x="1770131" y="1638786"/>
          <a:ext cx="5776722" cy="1260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788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She has shoulder-length </a:t>
          </a:r>
          <a:r>
            <a:rPr lang="cs-CZ" sz="3200" kern="1200" dirty="0" err="1" smtClean="0"/>
            <a:t>straight</a:t>
          </a:r>
          <a:r>
            <a:rPr lang="cs-CZ" sz="3200" kern="1200" dirty="0" smtClean="0"/>
            <a:t> </a:t>
          </a:r>
          <a:r>
            <a:rPr lang="en-US" sz="3200" kern="1200" dirty="0" smtClean="0"/>
            <a:t>b</a:t>
          </a:r>
          <a:r>
            <a:rPr lang="cs-CZ" sz="3200" kern="1200" dirty="0" err="1" smtClean="0"/>
            <a:t>londe</a:t>
          </a:r>
          <a:r>
            <a:rPr lang="en-US" sz="3200" kern="1200" dirty="0" smtClean="0"/>
            <a:t> hair.</a:t>
          </a:r>
          <a:endParaRPr lang="en-US" sz="3200" kern="1200" dirty="0"/>
        </a:p>
      </dsp:txBody>
      <dsp:txXfrm rot="10800000">
        <a:off x="1770131" y="1638786"/>
        <a:ext cx="5776722" cy="1260370"/>
      </dsp:txXfrm>
    </dsp:sp>
    <dsp:sp modelId="{42814536-2EEA-465F-8CB1-C0E1111CBD77}">
      <dsp:nvSpPr>
        <dsp:cNvPr id="0" name=""/>
        <dsp:cNvSpPr/>
      </dsp:nvSpPr>
      <dsp:spPr>
        <a:xfrm>
          <a:off x="1053182" y="1514311"/>
          <a:ext cx="1260370" cy="1260370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B2ED2-6DE7-4207-BCC5-C91DE7F459DF}">
      <dsp:nvSpPr>
        <dsp:cNvPr id="0" name=""/>
        <dsp:cNvSpPr/>
      </dsp:nvSpPr>
      <dsp:spPr>
        <a:xfrm rot="10800000">
          <a:off x="1770131" y="3275386"/>
          <a:ext cx="5776722" cy="12603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788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He has </a:t>
          </a:r>
          <a:r>
            <a:rPr lang="cs-CZ" sz="3200" kern="1200" dirty="0" err="1" smtClean="0"/>
            <a:t>long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curly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black</a:t>
          </a:r>
          <a:r>
            <a:rPr lang="cs-CZ" sz="3200" kern="1200" dirty="0" smtClean="0"/>
            <a:t> </a:t>
          </a:r>
          <a:r>
            <a:rPr lang="cs-CZ" sz="3200" kern="1200" dirty="0" err="1" smtClean="0"/>
            <a:t>hair</a:t>
          </a:r>
          <a:r>
            <a:rPr lang="cs-CZ" sz="3200" kern="1200" dirty="0" smtClean="0"/>
            <a:t>.</a:t>
          </a:r>
          <a:endParaRPr lang="en-US" sz="3200" kern="1200" dirty="0"/>
        </a:p>
      </dsp:txBody>
      <dsp:txXfrm rot="10800000">
        <a:off x="1770131" y="3275386"/>
        <a:ext cx="5776722" cy="1260370"/>
      </dsp:txXfrm>
    </dsp:sp>
    <dsp:sp modelId="{ED5D7819-309F-48EB-BEBC-6780C345E42B}">
      <dsp:nvSpPr>
        <dsp:cNvPr id="0" name=""/>
        <dsp:cNvSpPr/>
      </dsp:nvSpPr>
      <dsp:spPr>
        <a:xfrm>
          <a:off x="1139946" y="3275386"/>
          <a:ext cx="1260370" cy="1260370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22DD51-FDC7-48E0-8973-F01BE070F3CF}">
      <dsp:nvSpPr>
        <dsp:cNvPr id="0" name=""/>
        <dsp:cNvSpPr/>
      </dsp:nvSpPr>
      <dsp:spPr>
        <a:xfrm>
          <a:off x="4118" y="0"/>
          <a:ext cx="3962102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100" kern="1200" dirty="0" smtClean="0"/>
            <a:t>Positive</a:t>
          </a:r>
          <a:endParaRPr lang="en-US" sz="6100" kern="1200" dirty="0"/>
        </a:p>
      </dsp:txBody>
      <dsp:txXfrm>
        <a:off x="4118" y="0"/>
        <a:ext cx="3962102" cy="1371600"/>
      </dsp:txXfrm>
    </dsp:sp>
    <dsp:sp modelId="{F668E4D0-7201-49C2-AB96-2761C2608477}">
      <dsp:nvSpPr>
        <dsp:cNvPr id="0" name=""/>
        <dsp:cNvSpPr/>
      </dsp:nvSpPr>
      <dsp:spPr>
        <a:xfrm>
          <a:off x="400329" y="1371823"/>
          <a:ext cx="3169681" cy="438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dirty="0" err="1" smtClean="0"/>
            <a:t>Hard</a:t>
          </a:r>
          <a:r>
            <a:rPr lang="cs-CZ" sz="1000" kern="1200" dirty="0" smtClean="0"/>
            <a:t>-</a:t>
          </a:r>
          <a:r>
            <a:rPr lang="cs-CZ" sz="1000" kern="1200" dirty="0" err="1" smtClean="0"/>
            <a:t>working</a:t>
          </a:r>
          <a:endParaRPr lang="en-US" sz="1000" kern="1200" dirty="0"/>
        </a:p>
      </dsp:txBody>
      <dsp:txXfrm>
        <a:off x="400329" y="1371823"/>
        <a:ext cx="3169681" cy="438949"/>
      </dsp:txXfrm>
    </dsp:sp>
    <dsp:sp modelId="{8381DF46-E7EE-4661-BCD6-B0DC7F4641A0}">
      <dsp:nvSpPr>
        <dsp:cNvPr id="0" name=""/>
        <dsp:cNvSpPr/>
      </dsp:nvSpPr>
      <dsp:spPr>
        <a:xfrm>
          <a:off x="400329" y="1878303"/>
          <a:ext cx="3169681" cy="438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00329" y="1878303"/>
        <a:ext cx="3169681" cy="438949"/>
      </dsp:txXfrm>
    </dsp:sp>
    <dsp:sp modelId="{76778D5A-9A7C-4D92-B94A-5994004572B3}">
      <dsp:nvSpPr>
        <dsp:cNvPr id="0" name=""/>
        <dsp:cNvSpPr/>
      </dsp:nvSpPr>
      <dsp:spPr>
        <a:xfrm>
          <a:off x="400329" y="2384784"/>
          <a:ext cx="3169681" cy="438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00329" y="2384784"/>
        <a:ext cx="3169681" cy="438949"/>
      </dsp:txXfrm>
    </dsp:sp>
    <dsp:sp modelId="{3388839E-DE87-44BA-B213-C6C9205C36D6}">
      <dsp:nvSpPr>
        <dsp:cNvPr id="0" name=""/>
        <dsp:cNvSpPr/>
      </dsp:nvSpPr>
      <dsp:spPr>
        <a:xfrm>
          <a:off x="400329" y="2891265"/>
          <a:ext cx="3169681" cy="438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00329" y="2891265"/>
        <a:ext cx="3169681" cy="438949"/>
      </dsp:txXfrm>
    </dsp:sp>
    <dsp:sp modelId="{2793E3FA-5C5B-4FAC-B2DB-C07205B48177}">
      <dsp:nvSpPr>
        <dsp:cNvPr id="0" name=""/>
        <dsp:cNvSpPr/>
      </dsp:nvSpPr>
      <dsp:spPr>
        <a:xfrm>
          <a:off x="400329" y="3397746"/>
          <a:ext cx="3169681" cy="438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00329" y="3397746"/>
        <a:ext cx="3169681" cy="438949"/>
      </dsp:txXfrm>
    </dsp:sp>
    <dsp:sp modelId="{327AECC1-8E22-4B5D-985A-20CD2EF25A24}">
      <dsp:nvSpPr>
        <dsp:cNvPr id="0" name=""/>
        <dsp:cNvSpPr/>
      </dsp:nvSpPr>
      <dsp:spPr>
        <a:xfrm>
          <a:off x="400329" y="3904226"/>
          <a:ext cx="3169681" cy="438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00329" y="3904226"/>
        <a:ext cx="3169681" cy="438949"/>
      </dsp:txXfrm>
    </dsp:sp>
    <dsp:sp modelId="{48486BAA-9405-49EE-B1AE-6DF5F79FCD2C}">
      <dsp:nvSpPr>
        <dsp:cNvPr id="0" name=""/>
        <dsp:cNvSpPr/>
      </dsp:nvSpPr>
      <dsp:spPr>
        <a:xfrm>
          <a:off x="4263378" y="0"/>
          <a:ext cx="3962102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100" kern="1200" dirty="0" smtClean="0"/>
            <a:t>Negative</a:t>
          </a:r>
          <a:endParaRPr lang="en-US" sz="6100" kern="1200" dirty="0"/>
        </a:p>
      </dsp:txBody>
      <dsp:txXfrm>
        <a:off x="4263378" y="0"/>
        <a:ext cx="3962102" cy="1371600"/>
      </dsp:txXfrm>
    </dsp:sp>
    <dsp:sp modelId="{4854468F-6279-4085-9621-D373B13826D6}">
      <dsp:nvSpPr>
        <dsp:cNvPr id="0" name=""/>
        <dsp:cNvSpPr/>
      </dsp:nvSpPr>
      <dsp:spPr>
        <a:xfrm>
          <a:off x="4659589" y="1372465"/>
          <a:ext cx="3169681" cy="52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kern="1200" dirty="0" err="1" smtClean="0"/>
            <a:t>Lazy</a:t>
          </a:r>
          <a:endParaRPr lang="en-US" sz="1000" kern="1200" dirty="0"/>
        </a:p>
      </dsp:txBody>
      <dsp:txXfrm>
        <a:off x="4659589" y="1372465"/>
        <a:ext cx="3169681" cy="528916"/>
      </dsp:txXfrm>
    </dsp:sp>
    <dsp:sp modelId="{5FCEB58E-B24E-49BD-B714-31CCAAF19F2B}">
      <dsp:nvSpPr>
        <dsp:cNvPr id="0" name=""/>
        <dsp:cNvSpPr/>
      </dsp:nvSpPr>
      <dsp:spPr>
        <a:xfrm>
          <a:off x="4659589" y="1982753"/>
          <a:ext cx="3169681" cy="52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/>
          </a:r>
          <a:br>
            <a:rPr lang="en-US" sz="1000" kern="1200" dirty="0" smtClean="0"/>
          </a:br>
          <a:r>
            <a:rPr lang="en-US" sz="1000" kern="1200" dirty="0" smtClean="0"/>
            <a:t/>
          </a:r>
          <a:br>
            <a:rPr lang="en-US" sz="1000" kern="1200" dirty="0" smtClean="0"/>
          </a:br>
          <a:endParaRPr lang="en-US" sz="1000" kern="1200" dirty="0"/>
        </a:p>
      </dsp:txBody>
      <dsp:txXfrm>
        <a:off x="4659589" y="1982753"/>
        <a:ext cx="3169681" cy="528916"/>
      </dsp:txXfrm>
    </dsp:sp>
    <dsp:sp modelId="{2A9C4397-BDE0-4080-9E74-3790ED6AD8BF}">
      <dsp:nvSpPr>
        <dsp:cNvPr id="0" name=""/>
        <dsp:cNvSpPr/>
      </dsp:nvSpPr>
      <dsp:spPr>
        <a:xfrm>
          <a:off x="4659589" y="2593041"/>
          <a:ext cx="3169681" cy="52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659589" y="2593041"/>
        <a:ext cx="3169681" cy="528916"/>
      </dsp:txXfrm>
    </dsp:sp>
    <dsp:sp modelId="{7E4C704A-7C2E-4734-80DA-B41D79AC669C}">
      <dsp:nvSpPr>
        <dsp:cNvPr id="0" name=""/>
        <dsp:cNvSpPr/>
      </dsp:nvSpPr>
      <dsp:spPr>
        <a:xfrm>
          <a:off x="4659589" y="3203330"/>
          <a:ext cx="3169681" cy="52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659589" y="3203330"/>
        <a:ext cx="3169681" cy="528916"/>
      </dsp:txXfrm>
    </dsp:sp>
    <dsp:sp modelId="{AEFBF8CD-CF5E-4434-8196-F815DF3D21CD}">
      <dsp:nvSpPr>
        <dsp:cNvPr id="0" name=""/>
        <dsp:cNvSpPr/>
      </dsp:nvSpPr>
      <dsp:spPr>
        <a:xfrm>
          <a:off x="4659589" y="3813618"/>
          <a:ext cx="3169681" cy="5289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/>
            <a:t/>
          </a:r>
          <a:br>
            <a:rPr lang="en-US" sz="1000" kern="1200" dirty="0"/>
          </a:br>
          <a:r>
            <a:rPr lang="cs-CZ" sz="1000" kern="1200" dirty="0" smtClean="0"/>
            <a:t>v</a:t>
          </a:r>
          <a:endParaRPr lang="en-US" sz="1000" kern="1200" dirty="0"/>
        </a:p>
      </dsp:txBody>
      <dsp:txXfrm>
        <a:off x="4659589" y="3813618"/>
        <a:ext cx="3169681" cy="528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B455A-0033-471E-87A0-22239F808CAF}" type="datetimeFigureOut">
              <a:rPr lang="cs-CZ" smtClean="0"/>
              <a:t>30.8.2013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783FE-9FDF-4B65-ACCB-62815A717DC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6D0EFB4-36A2-4760-9180-A13E3AC7CA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598A-573F-4BA1-89AE-0C0A55A90C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8D537-A439-4D78-ADA0-7D9C9E943D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9D745-888E-442A-82DF-1DC0251607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210043E-A89F-4D21-9FBC-835D1DCF8D4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BA33124-531D-4BAE-A72A-444AB2C247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152EC4C-5CF3-4584-A129-1F4C66C81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C07F4-2A04-4A7B-8F5C-0FD4A2E27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F864D3A-C4BF-483F-98D7-88C2B3CE00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0C7003F-4650-4942-A3BE-300ACD06DF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39961FA-4573-4FA8-86F3-BB51B34028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218397D-BEFB-4962-8FD5-B475FEF812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DESCRIPTION OF PEOPLE</a:t>
            </a:r>
            <a:br>
              <a:rPr lang="cs-CZ" dirty="0" smtClean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</p:spPr>
        <p:txBody>
          <a:bodyPr/>
          <a:lstStyle/>
          <a:p>
            <a:r>
              <a:rPr lang="en-US" dirty="0" smtClean="0"/>
              <a:t>Appearance and Character</a:t>
            </a:r>
          </a:p>
          <a:p>
            <a:pPr algn="ctr"/>
            <a:endParaRPr lang="cs-CZ" dirty="0"/>
          </a:p>
        </p:txBody>
      </p:sp>
      <p:pic>
        <p:nvPicPr>
          <p:cNvPr id="2052" name="Picture 4" descr="C:\Program Files (x86)\Microsoft Office\MEDIA\CAGCAT10\j021672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77072"/>
            <a:ext cx="2880320" cy="2183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052513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PREFERENCES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852738"/>
            <a:ext cx="640080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u="sng" dirty="0"/>
              <a:t>What would she/he like to do tonight?</a:t>
            </a:r>
          </a:p>
          <a:p>
            <a:pPr algn="l"/>
            <a:r>
              <a:rPr lang="cs-CZ" sz="2800" dirty="0" smtClean="0"/>
              <a:t>	</a:t>
            </a:r>
            <a:r>
              <a:rPr lang="en-US" sz="2800" dirty="0" smtClean="0"/>
              <a:t>She </a:t>
            </a:r>
            <a:r>
              <a:rPr lang="en-US" sz="2800" dirty="0"/>
              <a:t>would like to go to the </a:t>
            </a:r>
            <a:r>
              <a:rPr lang="cs-CZ" sz="2800" dirty="0" smtClean="0"/>
              <a:t>     </a:t>
            </a:r>
            <a:r>
              <a:rPr lang="en-US" sz="2800" dirty="0" smtClean="0"/>
              <a:t>cinema</a:t>
            </a:r>
            <a:r>
              <a:rPr lang="en-US" sz="2800" dirty="0"/>
              <a:t>.</a:t>
            </a:r>
          </a:p>
          <a:p>
            <a:pPr algn="l"/>
            <a:r>
              <a:rPr lang="cs-CZ" sz="2800" dirty="0" smtClean="0"/>
              <a:t>	</a:t>
            </a:r>
            <a:r>
              <a:rPr lang="en-US" sz="2800" dirty="0" smtClean="0"/>
              <a:t>He </a:t>
            </a:r>
            <a:r>
              <a:rPr lang="en-US" sz="2800" dirty="0"/>
              <a:t>would like to stay at home.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FEELINGS</a:t>
            </a:r>
            <a:endParaRPr lang="en-US" dirty="0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781300"/>
            <a:ext cx="6400800" cy="1752600"/>
          </a:xfrm>
        </p:spPr>
        <p:txBody>
          <a:bodyPr/>
          <a:lstStyle/>
          <a:p>
            <a:pPr algn="l"/>
            <a:r>
              <a:rPr lang="en-US" u="sng" dirty="0"/>
              <a:t>How is she/he?</a:t>
            </a:r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is fine.</a:t>
            </a:r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is well.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Notes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en-US" dirty="0"/>
              <a:t>t is not very polite to criticize too much or use negative adjectives and for that reason it is better to use positive adjective with </a:t>
            </a:r>
            <a:r>
              <a:rPr lang="en-US" i="1" dirty="0"/>
              <a:t>not</a:t>
            </a:r>
          </a:p>
          <a:p>
            <a:pPr lvl="1"/>
            <a:r>
              <a:rPr lang="en-US" i="1" dirty="0"/>
              <a:t>mean = not very kind</a:t>
            </a:r>
          </a:p>
          <a:p>
            <a:pPr lvl="1"/>
            <a:r>
              <a:rPr lang="en-US" i="1" dirty="0"/>
              <a:t>fat = not very </a:t>
            </a:r>
            <a:r>
              <a:rPr lang="en-US" i="1" dirty="0" smtClean="0"/>
              <a:t>s</a:t>
            </a:r>
            <a:r>
              <a:rPr lang="cs-CZ" i="1" dirty="0" smtClean="0"/>
              <a:t>lim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Sources</a:t>
            </a:r>
            <a:r>
              <a:rPr lang="cs-CZ" dirty="0" smtClean="0"/>
              <a:t/>
            </a:r>
            <a:br>
              <a:rPr lang="cs-CZ" dirty="0" smtClean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hlinkClick r:id="rId2"/>
              </a:rPr>
              <a:t>English</a:t>
            </a:r>
            <a:r>
              <a:rPr lang="cs-CZ" dirty="0" smtClean="0">
                <a:hlinkClick r:id="rId2"/>
              </a:rPr>
              <a:t> </a:t>
            </a:r>
            <a:r>
              <a:rPr lang="cs-CZ" dirty="0" err="1" smtClean="0">
                <a:hlinkClick r:id="rId2"/>
              </a:rPr>
              <a:t>Vocabulary</a:t>
            </a:r>
            <a:r>
              <a:rPr lang="cs-CZ" dirty="0" smtClean="0">
                <a:hlinkClick r:id="rId2"/>
              </a:rPr>
              <a:t> in Use, Cambridge University </a:t>
            </a:r>
            <a:r>
              <a:rPr lang="cs-CZ" dirty="0" err="1" smtClean="0">
                <a:hlinkClick r:id="rId2"/>
              </a:rPr>
              <a:t>Press</a:t>
            </a:r>
            <a:r>
              <a:rPr lang="cs-CZ" dirty="0" smtClean="0">
                <a:hlinkClick r:id="rId2"/>
              </a:rPr>
              <a:t>, 2001</a:t>
            </a:r>
          </a:p>
          <a:p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google.com</a:t>
            </a:r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8681"/>
            <a:ext cx="7772400" cy="1080119"/>
          </a:xfrm>
        </p:spPr>
        <p:txBody>
          <a:bodyPr/>
          <a:lstStyle/>
          <a:p>
            <a:pPr algn="ctr"/>
            <a:r>
              <a:rPr lang="en-US" dirty="0"/>
              <a:t>APPEARANCE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1844824"/>
            <a:ext cx="6400800" cy="2736304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u="sng" dirty="0"/>
              <a:t>What does </a:t>
            </a:r>
            <a:r>
              <a:rPr lang="cs-CZ" u="sng" dirty="0" smtClean="0"/>
              <a:t>sb.</a:t>
            </a:r>
            <a:r>
              <a:rPr lang="en-US" u="sng" dirty="0" smtClean="0"/>
              <a:t> </a:t>
            </a:r>
            <a:r>
              <a:rPr lang="en-US" u="sng" dirty="0"/>
              <a:t>look </a:t>
            </a:r>
            <a:r>
              <a:rPr lang="en-US" u="sng" dirty="0" smtClean="0"/>
              <a:t>like?</a:t>
            </a:r>
            <a:r>
              <a:rPr lang="cs-CZ" u="sng" dirty="0" smtClean="0"/>
              <a:t> </a:t>
            </a:r>
            <a:endParaRPr lang="cs-CZ" u="sng" dirty="0" smtClean="0"/>
          </a:p>
          <a:p>
            <a:pPr algn="l">
              <a:lnSpc>
                <a:spcPct val="90000"/>
              </a:lnSpc>
            </a:pPr>
            <a:r>
              <a:rPr lang="en-US" u="sng" dirty="0" smtClean="0"/>
              <a:t>What do sb. look like</a:t>
            </a:r>
            <a:r>
              <a:rPr lang="cs-CZ" u="sng" dirty="0" smtClean="0"/>
              <a:t>?  </a:t>
            </a:r>
            <a:endParaRPr lang="en-US" u="sng" dirty="0"/>
          </a:p>
          <a:p>
            <a:pPr algn="l">
              <a:lnSpc>
                <a:spcPct val="90000"/>
              </a:lnSpc>
            </a:pPr>
            <a:r>
              <a:rPr lang="cs-CZ" dirty="0" smtClean="0"/>
              <a:t>	H</a:t>
            </a:r>
            <a:r>
              <a:rPr lang="en-US" dirty="0"/>
              <a:t>e is tall/short…</a:t>
            </a:r>
            <a:endParaRPr lang="cs-CZ" dirty="0"/>
          </a:p>
          <a:p>
            <a:pPr algn="l">
              <a:lnSpc>
                <a:spcPct val="9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has long, blonde hair… </a:t>
            </a:r>
          </a:p>
          <a:p>
            <a:pPr algn="l">
              <a:lnSpc>
                <a:spcPct val="90000"/>
              </a:lnSpc>
            </a:pPr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looks like his father.</a:t>
            </a:r>
            <a:endParaRPr lang="cs-CZ" dirty="0"/>
          </a:p>
          <a:p>
            <a:pPr algn="l">
              <a:lnSpc>
                <a:spcPct val="9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looks nice.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4413895"/>
            <a:ext cx="3312368" cy="244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en-US" sz="4400" u="sng" dirty="0" smtClean="0"/>
              <a:t>Height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			</a:t>
            </a:r>
            <a:r>
              <a:rPr lang="cs-CZ" dirty="0" smtClean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e is tall. </a:t>
            </a:r>
            <a:br>
              <a:rPr lang="en-US" dirty="0" smtClean="0">
                <a:solidFill>
                  <a:schemeClr val="tx1">
                    <a:lumMod val="95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					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</a:rPr>
              <a:t>She is short</a:t>
            </a:r>
            <a:r>
              <a:rPr lang="cs-CZ" dirty="0" smtClean="0">
                <a:solidFill>
                  <a:schemeClr val="tx1">
                    <a:lumMod val="95000"/>
                  </a:schemeClr>
                </a:solidFill>
              </a:rPr>
              <a:t>. </a:t>
            </a:r>
            <a:endParaRPr lang="cs-CZ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7550" y="2492896"/>
            <a:ext cx="3402682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Přímá spojovací šipka 5"/>
          <p:cNvCxnSpPr/>
          <p:nvPr/>
        </p:nvCxnSpPr>
        <p:spPr>
          <a:xfrm>
            <a:off x="4427984" y="1772816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6012160" y="2204864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7733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Weight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cs-CZ" dirty="0" smtClean="0"/>
              <a:t>                         </a:t>
            </a:r>
            <a:r>
              <a:rPr lang="cs-CZ" dirty="0" smtClean="0">
                <a:solidFill>
                  <a:schemeClr val="tx1"/>
                </a:solidFill>
              </a:rPr>
              <a:t>H</a:t>
            </a:r>
            <a:r>
              <a:rPr lang="en-US" dirty="0" smtClean="0">
                <a:solidFill>
                  <a:schemeClr val="tx1"/>
                </a:solidFill>
              </a:rPr>
              <a:t>e is slim.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He is plump/chubby.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348880"/>
            <a:ext cx="4680520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Přímá spojovací šipka 10"/>
          <p:cNvCxnSpPr/>
          <p:nvPr/>
        </p:nvCxnSpPr>
        <p:spPr>
          <a:xfrm>
            <a:off x="3059832" y="184482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6012160" y="1340768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/>
          <a:lstStyle/>
          <a:p>
            <a:r>
              <a:rPr lang="en-US" u="sng" dirty="0" smtClean="0"/>
              <a:t>Hair</a:t>
            </a:r>
            <a:endParaRPr lang="en-US" u="sng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484784"/>
          <a:ext cx="8229600" cy="497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en-US" sz="4400" u="sng" dirty="0" smtClean="0"/>
              <a:t>Hair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916832"/>
          <a:ext cx="8686800" cy="4537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CHARACTER</a:t>
            </a: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2852935"/>
            <a:ext cx="6400800" cy="2520281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u="sng" dirty="0"/>
              <a:t>What is </a:t>
            </a:r>
            <a:r>
              <a:rPr lang="cs-CZ" u="sng" dirty="0" err="1" smtClean="0"/>
              <a:t>sb</a:t>
            </a:r>
            <a:r>
              <a:rPr lang="en-US" u="sng" dirty="0" smtClean="0"/>
              <a:t> </a:t>
            </a:r>
            <a:r>
              <a:rPr lang="en-US" u="sng" dirty="0"/>
              <a:t>like</a:t>
            </a:r>
            <a:r>
              <a:rPr lang="en-US" u="sng" dirty="0" smtClean="0"/>
              <a:t>?</a:t>
            </a:r>
            <a:endParaRPr lang="cs-CZ" u="sng" dirty="0" smtClean="0"/>
          </a:p>
          <a:p>
            <a:pPr algn="l">
              <a:lnSpc>
                <a:spcPct val="80000"/>
              </a:lnSpc>
            </a:pPr>
            <a:r>
              <a:rPr lang="en-US" u="sng" dirty="0" smtClean="0"/>
              <a:t>What are sb. Like?</a:t>
            </a:r>
            <a:endParaRPr lang="en-US" u="sng" dirty="0"/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is nice.</a:t>
            </a:r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is reliable.</a:t>
            </a:r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is like his father.</a:t>
            </a:r>
          </a:p>
          <a:p>
            <a:pPr algn="l">
              <a:lnSpc>
                <a:spcPct val="80000"/>
              </a:lnSpc>
            </a:pPr>
            <a:r>
              <a:rPr lang="cs-CZ" dirty="0" smtClean="0"/>
              <a:t>	</a:t>
            </a:r>
            <a:r>
              <a:rPr lang="cs-CZ" dirty="0" err="1" smtClean="0"/>
              <a:t>They</a:t>
            </a:r>
            <a:r>
              <a:rPr lang="cs-CZ" dirty="0" smtClean="0"/>
              <a:t> are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dirty="0" smtClean="0"/>
              <a:t>hard-working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Features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</a:t>
            </a:r>
            <a:r>
              <a:rPr lang="cs-CZ" dirty="0" err="1" smtClean="0"/>
              <a:t>haracter</a:t>
            </a:r>
            <a:endParaRPr lang="en-US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808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052513"/>
            <a:ext cx="7772400" cy="1470025"/>
          </a:xfrm>
        </p:spPr>
        <p:txBody>
          <a:bodyPr/>
          <a:lstStyle/>
          <a:p>
            <a:pPr algn="ctr"/>
            <a:r>
              <a:rPr lang="cs-CZ" dirty="0"/>
              <a:t>HOBBIES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924175"/>
            <a:ext cx="6400800" cy="1752600"/>
          </a:xfrm>
        </p:spPr>
        <p:txBody>
          <a:bodyPr/>
          <a:lstStyle/>
          <a:p>
            <a:pPr algn="l"/>
            <a:r>
              <a:rPr lang="en-US" u="sng" dirty="0"/>
              <a:t>What does she/he </a:t>
            </a:r>
            <a:r>
              <a:rPr lang="en-US" u="sng" dirty="0" smtClean="0"/>
              <a:t>like?</a:t>
            </a:r>
            <a:endParaRPr lang="cs-CZ" u="sng" dirty="0" smtClean="0"/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She </a:t>
            </a:r>
            <a:r>
              <a:rPr lang="en-US" dirty="0"/>
              <a:t>likes apples.</a:t>
            </a:r>
          </a:p>
          <a:p>
            <a:pPr algn="l"/>
            <a:r>
              <a:rPr lang="cs-CZ" dirty="0" smtClean="0"/>
              <a:t>	</a:t>
            </a:r>
            <a:r>
              <a:rPr lang="en-US" dirty="0" smtClean="0"/>
              <a:t>He </a:t>
            </a:r>
            <a:r>
              <a:rPr lang="en-US" dirty="0"/>
              <a:t>likes swimming.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112</TotalTime>
  <Words>149</Words>
  <Application>Microsoft Office PowerPoint</Application>
  <PresentationFormat>Předvádění na obrazovce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Arial</vt:lpstr>
      <vt:lpstr>Talent</vt:lpstr>
      <vt:lpstr>DESCRIPTION OF PEOPLE </vt:lpstr>
      <vt:lpstr>APPEARANCE</vt:lpstr>
      <vt:lpstr>Height    He is tall.       She is short. </vt:lpstr>
      <vt:lpstr>Weight                          He is slim. He is plump/chubby.</vt:lpstr>
      <vt:lpstr>Hair</vt:lpstr>
      <vt:lpstr>  Hair </vt:lpstr>
      <vt:lpstr>CHARACTER</vt:lpstr>
      <vt:lpstr>Features of Character</vt:lpstr>
      <vt:lpstr>HOBBIES</vt:lpstr>
      <vt:lpstr>PREFERENCES</vt:lpstr>
      <vt:lpstr>FEELINGS</vt:lpstr>
      <vt:lpstr>Notes</vt:lpstr>
      <vt:lpstr>Sources </vt:lpstr>
    </vt:vector>
  </TitlesOfParts>
  <Company>your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DESCRIPTION OF PEOPLE</dc:title>
  <dc:creator>my</dc:creator>
  <cp:lastModifiedBy>novakova</cp:lastModifiedBy>
  <cp:revision>12</cp:revision>
  <dcterms:created xsi:type="dcterms:W3CDTF">2011-10-23T21:27:28Z</dcterms:created>
  <dcterms:modified xsi:type="dcterms:W3CDTF">2013-08-30T08:53:22Z</dcterms:modified>
</cp:coreProperties>
</file>