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8" r:id="rId2"/>
    <p:sldId id="259" r:id="rId3"/>
    <p:sldId id="332" r:id="rId4"/>
    <p:sldId id="257" r:id="rId5"/>
    <p:sldId id="339" r:id="rId6"/>
    <p:sldId id="260" r:id="rId7"/>
    <p:sldId id="287" r:id="rId8"/>
    <p:sldId id="338" r:id="rId9"/>
    <p:sldId id="341" r:id="rId10"/>
    <p:sldId id="279" r:id="rId11"/>
    <p:sldId id="334" r:id="rId12"/>
    <p:sldId id="333" r:id="rId13"/>
    <p:sldId id="284" r:id="rId14"/>
    <p:sldId id="280" r:id="rId15"/>
    <p:sldId id="325" r:id="rId16"/>
    <p:sldId id="337" r:id="rId17"/>
    <p:sldId id="340" r:id="rId18"/>
    <p:sldId id="342" r:id="rId19"/>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6" y="115"/>
      </p:cViewPr>
      <p:guideLst/>
    </p:cSldViewPr>
  </p:slideViewPr>
  <p:notesTextViewPr>
    <p:cViewPr>
      <p:scale>
        <a:sx n="1" d="1"/>
        <a:sy n="1" d="1"/>
      </p:scale>
      <p:origin x="0" y="-24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F345A-5CDA-480C-82D9-1594356E10E6}" type="datetimeFigureOut">
              <a:rPr lang="cs-CZ" smtClean="0"/>
              <a:t>12.04.2026</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A0587-8D01-4AC0-9C19-05762E9B001F}" type="slidenum">
              <a:rPr lang="cs-CZ" smtClean="0"/>
              <a:t>‹#›</a:t>
            </a:fld>
            <a:endParaRPr lang="cs-CZ"/>
          </a:p>
        </p:txBody>
      </p:sp>
    </p:spTree>
    <p:extLst>
      <p:ext uri="{BB962C8B-B14F-4D97-AF65-F5344CB8AC3E}">
        <p14:creationId xmlns:p14="http://schemas.microsoft.com/office/powerpoint/2010/main" val="357345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Collective_securi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0E5A0587-8D01-4AC0-9C19-05762E9B001F}" type="slidenum">
              <a:rPr lang="cs-CZ" smtClean="0"/>
              <a:t>6</a:t>
            </a:fld>
            <a:endParaRPr lang="cs-CZ"/>
          </a:p>
        </p:txBody>
      </p:sp>
    </p:spTree>
    <p:extLst>
      <p:ext uri="{BB962C8B-B14F-4D97-AF65-F5344CB8AC3E}">
        <p14:creationId xmlns:p14="http://schemas.microsoft.com/office/powerpoint/2010/main" val="2770765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Index lidského rozvoje (</a:t>
            </a:r>
            <a:r>
              <a:rPr lang="cs-CZ" b="1" dirty="0"/>
              <a:t>HDI = </a:t>
            </a:r>
            <a:r>
              <a:rPr lang="cs-CZ" b="1" dirty="0" err="1"/>
              <a:t>Human</a:t>
            </a:r>
            <a:r>
              <a:rPr lang="cs-CZ" b="1" dirty="0"/>
              <a:t> </a:t>
            </a:r>
            <a:r>
              <a:rPr lang="cs-CZ" b="1" dirty="0" err="1"/>
              <a:t>development</a:t>
            </a:r>
            <a:r>
              <a:rPr lang="cs-CZ" b="1" dirty="0"/>
              <a:t> index</a:t>
            </a:r>
            <a:r>
              <a:rPr lang="cs-CZ" dirty="0"/>
              <a:t>) je prostředek pro srovnání klíčových rozměrů lidského rozvoje, mezi které patří:</a:t>
            </a:r>
          </a:p>
          <a:p>
            <a:r>
              <a:rPr lang="cs-CZ" dirty="0"/>
              <a:t>dlouhý a zdravý život</a:t>
            </a:r>
          </a:p>
          <a:p>
            <a:r>
              <a:rPr lang="cs-CZ" dirty="0"/>
              <a:t>přístup ke vzdělání</a:t>
            </a:r>
          </a:p>
          <a:p>
            <a:r>
              <a:rPr lang="cs-CZ" dirty="0"/>
              <a:t>životní standard</a:t>
            </a:r>
          </a:p>
          <a:p>
            <a:r>
              <a:rPr lang="cs-CZ" b="1" dirty="0"/>
              <a:t>Jedná se o ukazatel životní úrovně.</a:t>
            </a:r>
            <a:r>
              <a:rPr lang="cs-CZ" dirty="0"/>
              <a:t> HDI je geometrický průměr z indexů, které vyjadřují každý z těchto tří rozměrů. Index udává číslo od 0 do 1, čímž se státy zařadí do jednoho ze čtyř stupňů rozvoje:</a:t>
            </a:r>
          </a:p>
          <a:p>
            <a:r>
              <a:rPr lang="cs-CZ" dirty="0"/>
              <a:t>nad 0,800 - velmi vysoký lidský rozvoj</a:t>
            </a:r>
          </a:p>
          <a:p>
            <a:r>
              <a:rPr lang="cs-CZ" dirty="0"/>
              <a:t>mezi 0,700 a 0,800 - vysoký lidský rozvoj</a:t>
            </a:r>
          </a:p>
          <a:p>
            <a:r>
              <a:rPr lang="cs-CZ" dirty="0"/>
              <a:t>mezi 0,550 a 0,700 - střední lidský rozvoj</a:t>
            </a:r>
          </a:p>
          <a:p>
            <a:r>
              <a:rPr lang="cs-CZ" dirty="0"/>
              <a:t>pod 0,550 - nízký lidský rozvoj</a:t>
            </a:r>
          </a:p>
          <a:p>
            <a:r>
              <a:rPr lang="cs-CZ" dirty="0"/>
              <a:t>Čím vyšší hodnota indexu, tím větší lidský rozvoj v daném státě. Čím menší hodnota indexu, tím menší lidský rozvoj.</a:t>
            </a:r>
          </a:p>
          <a:p>
            <a:endParaRPr lang="cs-CZ" dirty="0"/>
          </a:p>
        </p:txBody>
      </p:sp>
      <p:sp>
        <p:nvSpPr>
          <p:cNvPr id="4" name="Zástupný symbol pro číslo snímku 3"/>
          <p:cNvSpPr>
            <a:spLocks noGrp="1"/>
          </p:cNvSpPr>
          <p:nvPr>
            <p:ph type="sldNum" sz="quarter" idx="10"/>
          </p:nvPr>
        </p:nvSpPr>
        <p:spPr/>
        <p:txBody>
          <a:bodyPr/>
          <a:lstStyle/>
          <a:p>
            <a:fld id="{03E0ABFD-97D5-4AEC-96D4-65AD789C9441}" type="slidenum">
              <a:rPr lang="cs-CZ" smtClean="0"/>
              <a:pPr/>
              <a:t>9</a:t>
            </a:fld>
            <a:endParaRPr lang="cs-CZ"/>
          </a:p>
        </p:txBody>
      </p:sp>
    </p:spTree>
    <p:extLst>
      <p:ext uri="{BB962C8B-B14F-4D97-AF65-F5344CB8AC3E}">
        <p14:creationId xmlns:p14="http://schemas.microsoft.com/office/powerpoint/2010/main" val="40321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a:t>The </a:t>
            </a:r>
            <a:r>
              <a:rPr lang="en-US" b="1" dirty="0"/>
              <a:t>Australia, New Zealand, United States Security Treaty</a:t>
            </a:r>
            <a:r>
              <a:rPr lang="en-US" dirty="0"/>
              <a:t> (</a:t>
            </a:r>
            <a:r>
              <a:rPr lang="en-US" b="1" dirty="0"/>
              <a:t>ANZUS</a:t>
            </a:r>
            <a:r>
              <a:rPr lang="en-US" dirty="0"/>
              <a:t> or </a:t>
            </a:r>
            <a:r>
              <a:rPr lang="en-US" b="1" dirty="0"/>
              <a:t>ANZUS Treaty</a:t>
            </a:r>
            <a:r>
              <a:rPr lang="en-US" dirty="0"/>
              <a:t>) is the </a:t>
            </a:r>
            <a:r>
              <a:rPr lang="en-US" dirty="0">
                <a:hlinkClick r:id="rId3" tooltip="Collective security"/>
              </a:rPr>
              <a:t>military alliance</a:t>
            </a: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Asijsko-pacifické hospodářské společenství - APEC</a:t>
            </a:r>
            <a:r>
              <a:rPr lang="cs-CZ" dirty="0"/>
              <a:t> (</a:t>
            </a:r>
            <a:r>
              <a:rPr lang="cs-CZ" dirty="0" err="1"/>
              <a:t>Asia</a:t>
            </a:r>
            <a:r>
              <a:rPr lang="cs-CZ" dirty="0"/>
              <a:t>-</a:t>
            </a:r>
            <a:r>
              <a:rPr lang="cs-CZ" dirty="0" err="1"/>
              <a:t>Pacific</a:t>
            </a:r>
            <a:r>
              <a:rPr lang="cs-CZ" dirty="0"/>
              <a:t> </a:t>
            </a:r>
            <a:r>
              <a:rPr lang="cs-CZ" dirty="0" err="1"/>
              <a:t>Economic</a:t>
            </a:r>
            <a:r>
              <a:rPr lang="cs-CZ" dirty="0"/>
              <a:t> </a:t>
            </a:r>
            <a:r>
              <a:rPr lang="cs-CZ" dirty="0" err="1"/>
              <a:t>Cooperation</a:t>
            </a:r>
            <a:r>
              <a:rPr lang="cs-CZ" dirty="0"/>
              <a:t>, Ekonomické seskupení Asie a Tichomoří) je organizace sdružující 21 zemí. Tyto země vytvářejí polovinu HDP světa. Cílem tohoto seskupení je zlepšit ekonomické a politické vztahy mezi členskými státy.Tato ekonomická integrace má své sídlo v Singapuru.</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03E0ABFD-97D5-4AEC-96D4-65AD789C9441}" type="slidenum">
              <a:rPr lang="cs-CZ" smtClean="0"/>
              <a:pPr/>
              <a:t>10</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kern="1200" dirty="0">
                <a:solidFill>
                  <a:schemeClr val="tx1"/>
                </a:solidFill>
                <a:effectLst/>
                <a:latin typeface="+mn-lt"/>
                <a:ea typeface="+mn-ea"/>
                <a:cs typeface="+mn-cs"/>
              </a:rPr>
              <a:t>Až 80 metrů dlouhý a 15 metrů vysoký je tento skalní útvar, který vypadá jako obrovská písečná vlna, která ztuhla v jediné vteřině. Ve skutečnosti však trvalo tisíce let, než tento žulový masiv získal svou současnou, velmi fascinující, podobu. Na celém světě jsou jen dvě pláže, jejichž povrch tvoří namísto písku miliony drobných mušlí. Jednou z nich je tato překrásná, až 60 km dlouhá, pláž ležící nedaleko australského Perthu. Díky velmi vysoké salinitě vody zde již tisíce let nedokáží žít prakticky žádní jiní živočichové než tyto mušle se sněhově bílými lasturami.</a:t>
            </a:r>
            <a:endParaRPr lang="cs-CZ" dirty="0"/>
          </a:p>
        </p:txBody>
      </p:sp>
      <p:sp>
        <p:nvSpPr>
          <p:cNvPr id="4" name="Zástupný symbol pro číslo snímku 3"/>
          <p:cNvSpPr>
            <a:spLocks noGrp="1"/>
          </p:cNvSpPr>
          <p:nvPr>
            <p:ph type="sldNum" sz="quarter" idx="5"/>
          </p:nvPr>
        </p:nvSpPr>
        <p:spPr/>
        <p:txBody>
          <a:bodyPr/>
          <a:lstStyle/>
          <a:p>
            <a:fld id="{0E5A0587-8D01-4AC0-9C19-05762E9B001F}" type="slidenum">
              <a:rPr lang="cs-CZ" smtClean="0"/>
              <a:t>12</a:t>
            </a:fld>
            <a:endParaRPr lang="cs-CZ"/>
          </a:p>
        </p:txBody>
      </p:sp>
    </p:spTree>
    <p:extLst>
      <p:ext uri="{BB962C8B-B14F-4D97-AF65-F5344CB8AC3E}">
        <p14:creationId xmlns:p14="http://schemas.microsoft.com/office/powerpoint/2010/main" val="173622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Grassland</a:t>
            </a:r>
            <a:r>
              <a:rPr lang="cs-CZ" dirty="0"/>
              <a:t> – pastvina, </a:t>
            </a:r>
            <a:r>
              <a:rPr lang="cs-CZ" dirty="0" err="1"/>
              <a:t>bush</a:t>
            </a:r>
            <a:r>
              <a:rPr lang="cs-CZ" dirty="0"/>
              <a:t>, </a:t>
            </a:r>
            <a:r>
              <a:rPr lang="cs-CZ" dirty="0" err="1"/>
              <a:t>Temperate</a:t>
            </a:r>
            <a:r>
              <a:rPr lang="cs-CZ" dirty="0"/>
              <a:t> – mírné klima  </a:t>
            </a:r>
          </a:p>
        </p:txBody>
      </p:sp>
      <p:sp>
        <p:nvSpPr>
          <p:cNvPr id="4" name="Zástupný symbol pro číslo snímku 3"/>
          <p:cNvSpPr>
            <a:spLocks noGrp="1"/>
          </p:cNvSpPr>
          <p:nvPr>
            <p:ph type="sldNum" sz="quarter" idx="5"/>
          </p:nvPr>
        </p:nvSpPr>
        <p:spPr/>
        <p:txBody>
          <a:bodyPr/>
          <a:lstStyle/>
          <a:p>
            <a:fld id="{E4DE3A1B-C341-4844-9955-3BD2E5A11A27}" type="slidenum">
              <a:rPr lang="cs-CZ" smtClean="0"/>
              <a:t>16</a:t>
            </a:fld>
            <a:endParaRPr lang="cs-CZ"/>
          </a:p>
        </p:txBody>
      </p:sp>
    </p:spTree>
    <p:extLst>
      <p:ext uri="{BB962C8B-B14F-4D97-AF65-F5344CB8AC3E}">
        <p14:creationId xmlns:p14="http://schemas.microsoft.com/office/powerpoint/2010/main" val="415534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Index lidského rozvoje (</a:t>
            </a:r>
            <a:r>
              <a:rPr lang="cs-CZ" b="1" dirty="0"/>
              <a:t>HDI = </a:t>
            </a:r>
            <a:r>
              <a:rPr lang="cs-CZ" b="1" dirty="0" err="1"/>
              <a:t>Human</a:t>
            </a:r>
            <a:r>
              <a:rPr lang="cs-CZ" b="1" dirty="0"/>
              <a:t> </a:t>
            </a:r>
            <a:r>
              <a:rPr lang="cs-CZ" b="1" dirty="0" err="1"/>
              <a:t>development</a:t>
            </a:r>
            <a:r>
              <a:rPr lang="cs-CZ" b="1" dirty="0"/>
              <a:t> index</a:t>
            </a:r>
            <a:r>
              <a:rPr lang="cs-CZ" dirty="0"/>
              <a:t>) je prostředek pro srovnání klíčových rozměrů lidského rozvoje, mezi které patří:</a:t>
            </a:r>
          </a:p>
          <a:p>
            <a:r>
              <a:rPr lang="cs-CZ" dirty="0"/>
              <a:t>dlouhý a zdravý život</a:t>
            </a:r>
          </a:p>
          <a:p>
            <a:r>
              <a:rPr lang="cs-CZ" dirty="0"/>
              <a:t>přístup ke vzdělání</a:t>
            </a:r>
          </a:p>
          <a:p>
            <a:r>
              <a:rPr lang="cs-CZ" dirty="0"/>
              <a:t>životní standard</a:t>
            </a:r>
          </a:p>
          <a:p>
            <a:r>
              <a:rPr lang="cs-CZ" b="1" dirty="0"/>
              <a:t>Jedná se o ukazatel životní úrovně.</a:t>
            </a:r>
            <a:r>
              <a:rPr lang="cs-CZ" dirty="0"/>
              <a:t> HDI je geometrický průměr z indexů, které vyjadřují každý z těchto tří rozměrů. Index udává číslo od 0 do 1, čímž se státy zařadí do jednoho ze čtyř stupňů rozvoje:</a:t>
            </a:r>
          </a:p>
          <a:p>
            <a:r>
              <a:rPr lang="cs-CZ" dirty="0"/>
              <a:t>nad 0,800 - velmi vysoký lidský rozvoj</a:t>
            </a:r>
          </a:p>
          <a:p>
            <a:r>
              <a:rPr lang="cs-CZ" dirty="0"/>
              <a:t>mezi 0,700 a 0,800 - vysoký lidský rozvoj</a:t>
            </a:r>
          </a:p>
          <a:p>
            <a:r>
              <a:rPr lang="cs-CZ" dirty="0"/>
              <a:t>mezi 0,550 a 0,700 - střední lidský rozvoj</a:t>
            </a:r>
          </a:p>
          <a:p>
            <a:r>
              <a:rPr lang="cs-CZ" dirty="0"/>
              <a:t>pod 0,550 - nízký lidský rozvoj</a:t>
            </a:r>
          </a:p>
          <a:p>
            <a:r>
              <a:rPr lang="cs-CZ" dirty="0"/>
              <a:t>Čím vyšší hodnota indexu, tím větší lidský rozvoj v daném státě. Čím menší hodnota indexu, tím menší lidský rozvoj.</a:t>
            </a:r>
          </a:p>
          <a:p>
            <a:endParaRPr lang="cs-CZ" dirty="0"/>
          </a:p>
        </p:txBody>
      </p:sp>
      <p:sp>
        <p:nvSpPr>
          <p:cNvPr id="4" name="Zástupný symbol pro číslo snímku 3"/>
          <p:cNvSpPr>
            <a:spLocks noGrp="1"/>
          </p:cNvSpPr>
          <p:nvPr>
            <p:ph type="sldNum" sz="quarter" idx="10"/>
          </p:nvPr>
        </p:nvSpPr>
        <p:spPr/>
        <p:txBody>
          <a:bodyPr/>
          <a:lstStyle/>
          <a:p>
            <a:fld id="{03E0ABFD-97D5-4AEC-96D4-65AD789C9441}" type="slidenum">
              <a:rPr lang="cs-CZ" smtClean="0"/>
              <a:pPr/>
              <a:t>18</a:t>
            </a:fld>
            <a:endParaRPr lang="cs-CZ"/>
          </a:p>
        </p:txBody>
      </p:sp>
    </p:spTree>
    <p:extLst>
      <p:ext uri="{BB962C8B-B14F-4D97-AF65-F5344CB8AC3E}">
        <p14:creationId xmlns:p14="http://schemas.microsoft.com/office/powerpoint/2010/main" val="910012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039EC7-58E5-C397-39CC-B7809294DA2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9946953-CECD-DB65-D43E-7BA645BA23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7454BBBB-0116-3844-DAC1-BD7FB59F4EDA}"/>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5" name="Zástupný symbol pro zápatí 4">
            <a:extLst>
              <a:ext uri="{FF2B5EF4-FFF2-40B4-BE49-F238E27FC236}">
                <a16:creationId xmlns:a16="http://schemas.microsoft.com/office/drawing/2014/main" id="{0E3BAEC5-2A87-C6F6-37EF-1A3A006998C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87226FC-A937-20D1-0325-99A5E0A9468E}"/>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1180558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E0BC96-D87C-B224-6D75-741D253BC41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D5AF2474-4C4A-76BD-DCC1-06B3AE1A0C56}"/>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300D9D3-3A74-E164-007B-13E1B2231C75}"/>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5" name="Zástupný symbol pro zápatí 4">
            <a:extLst>
              <a:ext uri="{FF2B5EF4-FFF2-40B4-BE49-F238E27FC236}">
                <a16:creationId xmlns:a16="http://schemas.microsoft.com/office/drawing/2014/main" id="{D48B2A73-AE28-7AA2-2B0B-533AC316A04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B1C68A-E67A-FC6A-A00A-64AF033FBB2E}"/>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5860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562C923-FCC8-4E1B-41D0-3092E9E658A1}"/>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21AF7D53-7751-2AE2-6F18-51163D301516}"/>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01A85D6-679D-67BB-B132-3D34B621E506}"/>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5" name="Zástupný symbol pro zápatí 4">
            <a:extLst>
              <a:ext uri="{FF2B5EF4-FFF2-40B4-BE49-F238E27FC236}">
                <a16:creationId xmlns:a16="http://schemas.microsoft.com/office/drawing/2014/main" id="{07A95B20-C505-F0DE-A571-478DCDA659E0}"/>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6B5504-C666-1AD8-E14A-BDE82FC79882}"/>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324484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D11800-EFEA-F201-4794-A360EB039EF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B74D4EC-2B38-A2F7-3C00-DACC2497BB12}"/>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C857E21-4F17-60E4-AE5F-F71A50ED16C4}"/>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5" name="Zástupný symbol pro zápatí 4">
            <a:extLst>
              <a:ext uri="{FF2B5EF4-FFF2-40B4-BE49-F238E27FC236}">
                <a16:creationId xmlns:a16="http://schemas.microsoft.com/office/drawing/2014/main" id="{518F64A6-FE9E-3B43-F543-D324FCF9D30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619A6FF-F271-53E0-AB19-F286249A87E7}"/>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304963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2C2C16-3CC1-4CE1-CDE4-FBF64052222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5EEB8EFB-A693-A6C6-1D4A-28CAE5E7A3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BBAAE4F-7AB8-CDBD-6517-E2D597FEB3AF}"/>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5" name="Zástupný symbol pro zápatí 4">
            <a:extLst>
              <a:ext uri="{FF2B5EF4-FFF2-40B4-BE49-F238E27FC236}">
                <a16:creationId xmlns:a16="http://schemas.microsoft.com/office/drawing/2014/main" id="{88702AD6-BFA5-35FC-2590-1B82541514D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6C1992C-429F-9C8E-D232-C8465DE1A738}"/>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3488608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10B3F6E-25E8-D452-204E-6B5E7332B8CF}"/>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F416ABD-A0C0-91AF-D828-DB53DFEA6E1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F09CA34-68C7-1866-2557-FF72A1CC8E5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1E54071-8791-91A8-42CD-74FF8A5DAADE}"/>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6" name="Zástupný symbol pro zápatí 5">
            <a:extLst>
              <a:ext uri="{FF2B5EF4-FFF2-40B4-BE49-F238E27FC236}">
                <a16:creationId xmlns:a16="http://schemas.microsoft.com/office/drawing/2014/main" id="{C56E2E8D-FE6F-D893-A391-6675AE7CECF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579C4A6C-0E7E-6D96-7BB5-E0CC390965A8}"/>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2094133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818C9-4AE2-F679-790C-1C2C504A5CD4}"/>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4C1A4B7-4DEE-C61C-E711-B17CFD2DD2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B9A1BAC4-F9C4-9C5D-DC6A-CF7C367F1199}"/>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68B4EAC5-F1C6-74F4-AFA8-84B28CEB1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BC76E650-F8D5-9D32-628F-2B2F84DF6BE9}"/>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E9979D4-CF24-6C8C-6226-44A1BEC067C6}"/>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8" name="Zástupný symbol pro zápatí 7">
            <a:extLst>
              <a:ext uri="{FF2B5EF4-FFF2-40B4-BE49-F238E27FC236}">
                <a16:creationId xmlns:a16="http://schemas.microsoft.com/office/drawing/2014/main" id="{7F717C5F-ED3D-8D90-DBCE-75E0AABA372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812F165C-B4B1-053A-62C2-D0AF08FE1C76}"/>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9564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2B1C55-96D7-DC7D-B64B-E724B3C4A94C}"/>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DDA9AB2-DF2A-D364-85D7-5E05FD2E4FA1}"/>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4" name="Zástupný symbol pro zápatí 3">
            <a:extLst>
              <a:ext uri="{FF2B5EF4-FFF2-40B4-BE49-F238E27FC236}">
                <a16:creationId xmlns:a16="http://schemas.microsoft.com/office/drawing/2014/main" id="{8120E9F6-9CD7-1548-B21F-551A5BEA2DD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DCA09D87-D94E-4EFE-730E-FACE16D9DF80}"/>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398095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CFD26064-30D6-B9D5-2469-40D12132E09E}"/>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3" name="Zástupný symbol pro zápatí 2">
            <a:extLst>
              <a:ext uri="{FF2B5EF4-FFF2-40B4-BE49-F238E27FC236}">
                <a16:creationId xmlns:a16="http://schemas.microsoft.com/office/drawing/2014/main" id="{030BC6A6-7191-BCD3-1B09-EB29845EEA7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864266B5-017A-540F-8B0E-55FA15E192E4}"/>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164547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6B3F9F-4C32-9109-242C-B763642228F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8C8B574-739B-2374-4ECD-71379C1EE0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29969B00-1185-FC96-F9C4-2543D3A8C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A5BEF40-FFFF-97CB-EAA1-FC9AA5C10993}"/>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6" name="Zástupný symbol pro zápatí 5">
            <a:extLst>
              <a:ext uri="{FF2B5EF4-FFF2-40B4-BE49-F238E27FC236}">
                <a16:creationId xmlns:a16="http://schemas.microsoft.com/office/drawing/2014/main" id="{FADCACC2-C725-E3AC-33E4-4674939200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7A8D8AD-A182-3A70-2CE8-2EB5DE09DA93}"/>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1381007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9C159B9-5DE8-58D9-C762-767063E26F8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2F0722F-5AFD-14BC-B337-4D7E590F4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09A24B0-1D31-C46A-D96E-263366098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8C17618A-E524-7B34-8AA4-EB7F0B59CF01}"/>
              </a:ext>
            </a:extLst>
          </p:cNvPr>
          <p:cNvSpPr>
            <a:spLocks noGrp="1"/>
          </p:cNvSpPr>
          <p:nvPr>
            <p:ph type="dt" sz="half" idx="10"/>
          </p:nvPr>
        </p:nvSpPr>
        <p:spPr/>
        <p:txBody>
          <a:bodyPr/>
          <a:lstStyle/>
          <a:p>
            <a:fld id="{F73A89CF-8932-4F48-A777-2D721A86F74B}" type="datetimeFigureOut">
              <a:rPr lang="cs-CZ" smtClean="0"/>
              <a:t>12.04.2026</a:t>
            </a:fld>
            <a:endParaRPr lang="cs-CZ"/>
          </a:p>
        </p:txBody>
      </p:sp>
      <p:sp>
        <p:nvSpPr>
          <p:cNvPr id="6" name="Zástupný symbol pro zápatí 5">
            <a:extLst>
              <a:ext uri="{FF2B5EF4-FFF2-40B4-BE49-F238E27FC236}">
                <a16:creationId xmlns:a16="http://schemas.microsoft.com/office/drawing/2014/main" id="{C875A7CD-621A-E860-9015-CF1CFB78419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F0C8972-D81A-8F61-7302-F20103155A24}"/>
              </a:ext>
            </a:extLst>
          </p:cNvPr>
          <p:cNvSpPr>
            <a:spLocks noGrp="1"/>
          </p:cNvSpPr>
          <p:nvPr>
            <p:ph type="sldNum" sz="quarter" idx="12"/>
          </p:nvPr>
        </p:nvSpPr>
        <p:spPr/>
        <p:txBody>
          <a:bodyPr/>
          <a:lstStyle/>
          <a:p>
            <a:fld id="{087CC6B3-7561-4D11-8794-44039710482F}" type="slidenum">
              <a:rPr lang="cs-CZ" smtClean="0"/>
              <a:t>‹#›</a:t>
            </a:fld>
            <a:endParaRPr lang="cs-CZ"/>
          </a:p>
        </p:txBody>
      </p:sp>
    </p:spTree>
    <p:extLst>
      <p:ext uri="{BB962C8B-B14F-4D97-AF65-F5344CB8AC3E}">
        <p14:creationId xmlns:p14="http://schemas.microsoft.com/office/powerpoint/2010/main" val="389646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4000">
              <a:schemeClr val="accent1">
                <a:lumMod val="5000"/>
                <a:lumOff val="95000"/>
              </a:schemeClr>
            </a:gs>
            <a:gs pos="45000">
              <a:srgbClr val="8CDAEC"/>
            </a:gs>
            <a:gs pos="71000">
              <a:srgbClr val="EF8731"/>
            </a:gs>
            <a:gs pos="92000">
              <a:srgbClr val="FF6600"/>
            </a:gs>
          </a:gsLst>
          <a:lin ang="5400000" scaled="1"/>
          <a:tileRect/>
        </a:gra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834AAF72-559E-55C2-D32E-CAC8B79CC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D496860-4A58-6A17-491B-C6DFD359D8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82AF7C8-4711-A510-AEEE-64D822F736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A89CF-8932-4F48-A777-2D721A86F74B}" type="datetimeFigureOut">
              <a:rPr lang="cs-CZ" smtClean="0"/>
              <a:t>12.04.2026</a:t>
            </a:fld>
            <a:endParaRPr lang="cs-CZ"/>
          </a:p>
        </p:txBody>
      </p:sp>
      <p:sp>
        <p:nvSpPr>
          <p:cNvPr id="5" name="Zástupný symbol pro zápatí 4">
            <a:extLst>
              <a:ext uri="{FF2B5EF4-FFF2-40B4-BE49-F238E27FC236}">
                <a16:creationId xmlns:a16="http://schemas.microsoft.com/office/drawing/2014/main" id="{69B3498E-D7DB-54E6-B1E6-3C6B80462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1636F93-7406-7FAE-83B8-AE3A5EF75D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7CC6B3-7561-4D11-8794-44039710482F}" type="slidenum">
              <a:rPr lang="cs-CZ" smtClean="0"/>
              <a:t>‹#›</a:t>
            </a:fld>
            <a:endParaRPr lang="cs-CZ"/>
          </a:p>
        </p:txBody>
      </p:sp>
    </p:spTree>
    <p:extLst>
      <p:ext uri="{BB962C8B-B14F-4D97-AF65-F5344CB8AC3E}">
        <p14:creationId xmlns:p14="http://schemas.microsoft.com/office/powerpoint/2010/main" val="3922830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hyperlink" Target="https://edu.ceskatelevize.cz/video/2667-australie-kontinent-pousti"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cs.wikipedia.org/wiki/Opera_v_Sydne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du.ceskatelevize.cz/video/2666-australie-sidelni-sit" TargetMode="External"/><Relationship Id="rId3" Type="http://schemas.openxmlformats.org/officeDocument/2006/relationships/hyperlink" Target="https://edu.ceskatelevize.cz/video/2663-australie-kontinent-protinozcu" TargetMode="External"/><Relationship Id="rId7" Type="http://schemas.openxmlformats.org/officeDocument/2006/relationships/hyperlink" Target="https://edu.ceskatelevize.cz/video/2665-australie-obyvatelstvo-a-osidlovani-kontinent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worldometers.info/cs/svetova-populace/oceanie-populace/" TargetMode="External"/><Relationship Id="rId5" Type="http://schemas.openxmlformats.org/officeDocument/2006/relationships/hyperlink" Target="https://edu.ceskatelevize.cz/video/13785-sydney" TargetMode="External"/><Relationship Id="rId4" Type="http://schemas.openxmlformats.org/officeDocument/2006/relationships/hyperlink" Target="https://edu.ceskatelevize.cz/video/2664-australie-boj-oceanu-s-pevnino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worldometers.info/cs/hdp/fidzi-hdp/" TargetMode="External"/><Relationship Id="rId13" Type="http://schemas.openxmlformats.org/officeDocument/2006/relationships/hyperlink" Target="https://www.worldometers.info/cs/hdp/americka-samoa-hdp/" TargetMode="External"/><Relationship Id="rId18" Type="http://schemas.openxmlformats.org/officeDocument/2006/relationships/hyperlink" Target="https://www.worldometers.info/cs/hdp/kiribati-hdp/" TargetMode="External"/><Relationship Id="rId3" Type="http://schemas.openxmlformats.org/officeDocument/2006/relationships/hyperlink" Target="https://www.worldometers.info/cs/hdp/novy-zeland-hdp/" TargetMode="External"/><Relationship Id="rId21" Type="http://schemas.openxmlformats.org/officeDocument/2006/relationships/hyperlink" Target="https://www.worldometers.info/cs/hdp/tuvalu-hdp/" TargetMode="External"/><Relationship Id="rId7" Type="http://schemas.openxmlformats.org/officeDocument/2006/relationships/hyperlink" Target="https://www.worldometers.info/cs/hdp/francouzska-polynesie-hdp/" TargetMode="External"/><Relationship Id="rId12" Type="http://schemas.openxmlformats.org/officeDocument/2006/relationships/hyperlink" Target="https://www.worldometers.info/cs/hdp/severni-mariany-hdp/" TargetMode="External"/><Relationship Id="rId17" Type="http://schemas.openxmlformats.org/officeDocument/2006/relationships/hyperlink" Target="https://www.worldometers.info/cs/hdp/palau-hdp/" TargetMode="External"/><Relationship Id="rId2" Type="http://schemas.openxmlformats.org/officeDocument/2006/relationships/hyperlink" Target="https://www.worldometers.info/cs/hdp/australie-hdp/" TargetMode="External"/><Relationship Id="rId16" Type="http://schemas.openxmlformats.org/officeDocument/2006/relationships/hyperlink" Target="https://www.worldometers.info/cs/hdp/cookovy-ostrovy-hdp/" TargetMode="External"/><Relationship Id="rId20" Type="http://schemas.openxmlformats.org/officeDocument/2006/relationships/hyperlink" Target="https://www.worldometers.info/cs/hdp/nauru-hdp/" TargetMode="External"/><Relationship Id="rId1" Type="http://schemas.openxmlformats.org/officeDocument/2006/relationships/slideLayout" Target="../slideLayouts/slideLayout7.xml"/><Relationship Id="rId6" Type="http://schemas.openxmlformats.org/officeDocument/2006/relationships/hyperlink" Target="https://www.worldometers.info/cs/hdp/guam-hdp/" TargetMode="External"/><Relationship Id="rId11" Type="http://schemas.openxmlformats.org/officeDocument/2006/relationships/hyperlink" Target="https://www.worldometers.info/cs/hdp/vanuatu-hdp/" TargetMode="External"/><Relationship Id="rId5" Type="http://schemas.openxmlformats.org/officeDocument/2006/relationships/hyperlink" Target="https://www.worldometers.info/cs/hdp/nova-kaledonie-hdp/" TargetMode="External"/><Relationship Id="rId15" Type="http://schemas.openxmlformats.org/officeDocument/2006/relationships/hyperlink" Target="https://www.worldometers.info/cs/hdp/mikronesie-hdp/" TargetMode="External"/><Relationship Id="rId10" Type="http://schemas.openxmlformats.org/officeDocument/2006/relationships/hyperlink" Target="https://www.worldometers.info/cs/hdp/samoa-hdp/" TargetMode="External"/><Relationship Id="rId19" Type="http://schemas.openxmlformats.org/officeDocument/2006/relationships/hyperlink" Target="https://www.worldometers.info/cs/hdp/marshallovy-ostrovy-hdp/" TargetMode="External"/><Relationship Id="rId4" Type="http://schemas.openxmlformats.org/officeDocument/2006/relationships/hyperlink" Target="https://www.worldometers.info/cs/hdp/papua-nova-guinea-hdp/" TargetMode="External"/><Relationship Id="rId9" Type="http://schemas.openxmlformats.org/officeDocument/2006/relationships/hyperlink" Target="https://www.worldometers.info/cs/hdp/salamonovy-ostrovy-hdp/" TargetMode="External"/><Relationship Id="rId14" Type="http://schemas.openxmlformats.org/officeDocument/2006/relationships/hyperlink" Target="https://www.worldometers.info/cs/hdp/tonga-hd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worldometers.info/cs/svetova-populace/vanuatu-populace/" TargetMode="External"/><Relationship Id="rId13" Type="http://schemas.openxmlformats.org/officeDocument/2006/relationships/hyperlink" Target="https://www.worldometers.info/cs/svetova-populace/kiribati-populace/" TargetMode="External"/><Relationship Id="rId18" Type="http://schemas.openxmlformats.org/officeDocument/2006/relationships/hyperlink" Target="https://www.worldometers.info/cs/svetova-populace/marshallovy-ostrovy-populace/" TargetMode="External"/><Relationship Id="rId3" Type="http://schemas.openxmlformats.org/officeDocument/2006/relationships/hyperlink" Target="https://www.worldometers.info/cs/svetova-populace/australie-populace/" TargetMode="External"/><Relationship Id="rId21" Type="http://schemas.openxmlformats.org/officeDocument/2006/relationships/hyperlink" Target="https://www.worldometers.info/cs/svetova-populace/nauru-populace/" TargetMode="External"/><Relationship Id="rId7" Type="http://schemas.openxmlformats.org/officeDocument/2006/relationships/hyperlink" Target="https://www.worldometers.info/cs/svetova-populace/salamonovy-ostrovy-populace/" TargetMode="External"/><Relationship Id="rId12" Type="http://schemas.openxmlformats.org/officeDocument/2006/relationships/hyperlink" Target="https://www.worldometers.info/cs/svetova-populace/guam-populace/" TargetMode="External"/><Relationship Id="rId17" Type="http://schemas.openxmlformats.org/officeDocument/2006/relationships/hyperlink" Target="https://www.worldometers.info/cs/svetova-populace/severni-mariany-populace/" TargetMode="External"/><Relationship Id="rId25" Type="http://schemas.openxmlformats.org/officeDocument/2006/relationships/hyperlink" Target="https://www.worldometers.info/cs/svetova-populace/niue-populace/" TargetMode="External"/><Relationship Id="rId2" Type="http://schemas.openxmlformats.org/officeDocument/2006/relationships/notesSlide" Target="../notesSlides/notesSlide1.xml"/><Relationship Id="rId16" Type="http://schemas.openxmlformats.org/officeDocument/2006/relationships/hyperlink" Target="https://www.worldometers.info/cs/svetova-populace/americka-samoa-populace/" TargetMode="External"/><Relationship Id="rId20" Type="http://schemas.openxmlformats.org/officeDocument/2006/relationships/hyperlink" Target="https://www.worldometers.info/cs/svetova-populace/cookovy-ostrovy-populace/" TargetMode="External"/><Relationship Id="rId1" Type="http://schemas.openxmlformats.org/officeDocument/2006/relationships/slideLayout" Target="../slideLayouts/slideLayout7.xml"/><Relationship Id="rId6" Type="http://schemas.openxmlformats.org/officeDocument/2006/relationships/hyperlink" Target="https://www.worldometers.info/cs/svetova-populace/fidzi-populace/" TargetMode="External"/><Relationship Id="rId11" Type="http://schemas.openxmlformats.org/officeDocument/2006/relationships/hyperlink" Target="https://www.worldometers.info/cs/svetova-populace/samoa-populace/" TargetMode="External"/><Relationship Id="rId24" Type="http://schemas.openxmlformats.org/officeDocument/2006/relationships/hyperlink" Target="https://www.worldometers.info/cs/svetova-populace/tokelau-populace/" TargetMode="External"/><Relationship Id="rId5" Type="http://schemas.openxmlformats.org/officeDocument/2006/relationships/hyperlink" Target="https://www.worldometers.info/cs/svetova-populace/novy-zeland-populace/" TargetMode="External"/><Relationship Id="rId15" Type="http://schemas.openxmlformats.org/officeDocument/2006/relationships/hyperlink" Target="https://www.worldometers.info/cs/svetova-populace/tonga-populace/" TargetMode="External"/><Relationship Id="rId23" Type="http://schemas.openxmlformats.org/officeDocument/2006/relationships/hyperlink" Target="https://www.worldometers.info/cs/svetova-populace/tuvalu-populace/" TargetMode="External"/><Relationship Id="rId10" Type="http://schemas.openxmlformats.org/officeDocument/2006/relationships/hyperlink" Target="https://www.worldometers.info/cs/svetova-populace/francouzska-polynesie-populace/" TargetMode="External"/><Relationship Id="rId19" Type="http://schemas.openxmlformats.org/officeDocument/2006/relationships/hyperlink" Target="https://www.worldometers.info/cs/svetova-populace/palau-populace/" TargetMode="External"/><Relationship Id="rId4" Type="http://schemas.openxmlformats.org/officeDocument/2006/relationships/hyperlink" Target="https://www.worldometers.info/cs/svetova-populace/papua-nova-guinea-populace/" TargetMode="External"/><Relationship Id="rId9" Type="http://schemas.openxmlformats.org/officeDocument/2006/relationships/hyperlink" Target="https://www.worldometers.info/cs/svetova-populace/nova-kaledonie-populace/" TargetMode="External"/><Relationship Id="rId14" Type="http://schemas.openxmlformats.org/officeDocument/2006/relationships/hyperlink" Target="https://www.worldometers.info/cs/svetova-populace/mikronesie-populace/" TargetMode="External"/><Relationship Id="rId22" Type="http://schemas.openxmlformats.org/officeDocument/2006/relationships/hyperlink" Target="https://www.worldometers.info/cs/svetova-populace/wallis-a-futuna-populace/"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07568" y="188641"/>
            <a:ext cx="7772400" cy="1470025"/>
          </a:xfrm>
        </p:spPr>
        <p:txBody>
          <a:bodyPr>
            <a:normAutofit fontScale="90000"/>
          </a:bodyPr>
          <a:lstStyle/>
          <a:p>
            <a:r>
              <a:rPr lang="cs-CZ" sz="6600" b="1" dirty="0">
                <a:solidFill>
                  <a:schemeClr val="bg1"/>
                </a:solidFill>
              </a:rPr>
              <a:t>Austrálie a Oceánie 2026</a:t>
            </a:r>
          </a:p>
        </p:txBody>
      </p:sp>
      <p:sp>
        <p:nvSpPr>
          <p:cNvPr id="3" name="Podnadpis 2"/>
          <p:cNvSpPr>
            <a:spLocks noGrp="1"/>
          </p:cNvSpPr>
          <p:nvPr>
            <p:ph type="subTitle" idx="1"/>
          </p:nvPr>
        </p:nvSpPr>
        <p:spPr>
          <a:xfrm flipV="1">
            <a:off x="2639616" y="6858001"/>
            <a:ext cx="6400800" cy="45719"/>
          </a:xfrm>
        </p:spPr>
        <p:txBody>
          <a:bodyPr>
            <a:normAutofit fontScale="25000" lnSpcReduction="20000"/>
          </a:bodyPr>
          <a:lstStyle/>
          <a:p>
            <a:endParaRPr lang="cs-CZ" dirty="0"/>
          </a:p>
        </p:txBody>
      </p:sp>
      <p:sp>
        <p:nvSpPr>
          <p:cNvPr id="4" name="TextovéPole 3"/>
          <p:cNvSpPr txBox="1"/>
          <p:nvPr/>
        </p:nvSpPr>
        <p:spPr>
          <a:xfrm>
            <a:off x="1847529" y="5517232"/>
            <a:ext cx="5006307" cy="923330"/>
          </a:xfrm>
          <a:prstGeom prst="rect">
            <a:avLst/>
          </a:prstGeom>
          <a:solidFill>
            <a:srgbClr val="FF0000"/>
          </a:solidFill>
        </p:spPr>
        <p:txBody>
          <a:bodyPr wrap="none" rtlCol="0">
            <a:spAutoFit/>
          </a:bodyPr>
          <a:lstStyle/>
          <a:p>
            <a:r>
              <a:rPr lang="cs-CZ" dirty="0">
                <a:solidFill>
                  <a:schemeClr val="bg1"/>
                </a:solidFill>
              </a:rPr>
              <a:t>I. Který objekt je dominantou obrázku ?</a:t>
            </a:r>
          </a:p>
          <a:p>
            <a:r>
              <a:rPr lang="cs-CZ" dirty="0">
                <a:solidFill>
                  <a:schemeClr val="bg1"/>
                </a:solidFill>
              </a:rPr>
              <a:t>II. V jakém městě byl postaven?</a:t>
            </a:r>
          </a:p>
          <a:p>
            <a:r>
              <a:rPr lang="cs-CZ" dirty="0">
                <a:solidFill>
                  <a:schemeClr val="bg1"/>
                </a:solidFill>
              </a:rPr>
              <a:t>III. Zjisti další informace o tomto unikátním objektu.</a:t>
            </a:r>
          </a:p>
        </p:txBody>
      </p:sp>
      <p:sp>
        <p:nvSpPr>
          <p:cNvPr id="5" name="TextovéPole 4"/>
          <p:cNvSpPr txBox="1"/>
          <p:nvPr/>
        </p:nvSpPr>
        <p:spPr>
          <a:xfrm>
            <a:off x="7603704" y="1583107"/>
            <a:ext cx="2376264" cy="369332"/>
          </a:xfrm>
          <a:prstGeom prst="rect">
            <a:avLst/>
          </a:prstGeom>
          <a:noFill/>
          <a:ln>
            <a:solidFill>
              <a:schemeClr val="bg1"/>
            </a:solidFill>
          </a:ln>
        </p:spPr>
        <p:txBody>
          <a:bodyPr wrap="square" rtlCol="0">
            <a:spAutoFit/>
          </a:bodyPr>
          <a:lstStyle/>
          <a:p>
            <a:r>
              <a:rPr lang="cs-CZ" dirty="0">
                <a:solidFill>
                  <a:schemeClr val="bg1"/>
                </a:solidFill>
              </a:rPr>
              <a:t>Upraveno pro sekundy</a:t>
            </a:r>
          </a:p>
        </p:txBody>
      </p:sp>
      <p:sp>
        <p:nvSpPr>
          <p:cNvPr id="6" name="Pětiúhelník 5">
            <a:extLst>
              <a:ext uri="{FF2B5EF4-FFF2-40B4-BE49-F238E27FC236}">
                <a16:creationId xmlns:a16="http://schemas.microsoft.com/office/drawing/2014/main" id="{EB053778-3AE3-44A9-BF04-00058F18804B}"/>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4623987" y="11469"/>
            <a:ext cx="184731" cy="369332"/>
          </a:xfrm>
          <a:prstGeom prst="rect">
            <a:avLst/>
          </a:prstGeom>
          <a:solidFill>
            <a:schemeClr val="bg1"/>
          </a:solidFill>
        </p:spPr>
        <p:txBody>
          <a:bodyPr wrap="none">
            <a:spAutoFit/>
          </a:bodyPr>
          <a:lstStyle/>
          <a:p>
            <a:endParaRPr lang="cs-CZ" dirty="0"/>
          </a:p>
        </p:txBody>
      </p:sp>
      <p:sp>
        <p:nvSpPr>
          <p:cNvPr id="4" name="Obdélník 3"/>
          <p:cNvSpPr/>
          <p:nvPr/>
        </p:nvSpPr>
        <p:spPr>
          <a:xfrm>
            <a:off x="8202919" y="3063445"/>
            <a:ext cx="2357576" cy="923330"/>
          </a:xfrm>
          <a:prstGeom prst="rect">
            <a:avLst/>
          </a:prstGeom>
          <a:solidFill>
            <a:srgbClr val="FFFF00"/>
          </a:solidFill>
          <a:ln>
            <a:solidFill>
              <a:srgbClr val="FF0000"/>
            </a:solidFill>
          </a:ln>
        </p:spPr>
        <p:txBody>
          <a:bodyPr wrap="square">
            <a:spAutoFit/>
          </a:bodyPr>
          <a:lstStyle/>
          <a:p>
            <a:r>
              <a:rPr lang="cs-CZ" dirty="0"/>
              <a:t>Současným premiérem je od 23. května 2022 </a:t>
            </a:r>
            <a:r>
              <a:rPr lang="cs-CZ" b="1" dirty="0"/>
              <a:t>Anthony </a:t>
            </a:r>
            <a:r>
              <a:rPr lang="cs-CZ" b="1" dirty="0" err="1"/>
              <a:t>Albanese</a:t>
            </a:r>
            <a:endParaRPr lang="cs-CZ" b="1" dirty="0"/>
          </a:p>
        </p:txBody>
      </p:sp>
      <p:sp>
        <p:nvSpPr>
          <p:cNvPr id="5" name="Obdélník 4"/>
          <p:cNvSpPr/>
          <p:nvPr/>
        </p:nvSpPr>
        <p:spPr>
          <a:xfrm>
            <a:off x="3708436" y="3063445"/>
            <a:ext cx="4320480" cy="923330"/>
          </a:xfrm>
          <a:prstGeom prst="rect">
            <a:avLst/>
          </a:prstGeom>
          <a:solidFill>
            <a:srgbClr val="FFFF00"/>
          </a:solidFill>
          <a:ln>
            <a:solidFill>
              <a:srgbClr val="FF0000"/>
            </a:solidFill>
          </a:ln>
        </p:spPr>
        <p:txBody>
          <a:bodyPr wrap="square">
            <a:spAutoFit/>
          </a:bodyPr>
          <a:lstStyle/>
          <a:p>
            <a:r>
              <a:rPr lang="es-ES" b="1" dirty="0"/>
              <a:t>Úřadující</a:t>
            </a:r>
            <a:br>
              <a:rPr lang="es-ES" b="1" dirty="0"/>
            </a:br>
            <a:r>
              <a:rPr lang="es-ES" b="1" dirty="0"/>
              <a:t>Generál</a:t>
            </a:r>
            <a:r>
              <a:rPr lang="cs-CZ" b="1" dirty="0"/>
              <a:t>ní guvernérka Austrálie</a:t>
            </a:r>
            <a:br>
              <a:rPr lang="es-ES" dirty="0"/>
            </a:br>
            <a:r>
              <a:rPr lang="pl-PL" b="1" dirty="0"/>
              <a:t>Sam Mostynová</a:t>
            </a:r>
            <a:r>
              <a:rPr lang="pl-PL" dirty="0"/>
              <a:t> od 1. července 2024</a:t>
            </a:r>
            <a:endParaRPr lang="cs-CZ" dirty="0"/>
          </a:p>
        </p:txBody>
      </p:sp>
      <p:sp>
        <p:nvSpPr>
          <p:cNvPr id="6" name="Obdélník 5"/>
          <p:cNvSpPr/>
          <p:nvPr/>
        </p:nvSpPr>
        <p:spPr>
          <a:xfrm>
            <a:off x="1647639" y="3969775"/>
            <a:ext cx="9145015" cy="2585323"/>
          </a:xfrm>
          <a:prstGeom prst="rect">
            <a:avLst/>
          </a:prstGeom>
        </p:spPr>
        <p:txBody>
          <a:bodyPr wrap="square">
            <a:spAutoFit/>
          </a:bodyPr>
          <a:lstStyle/>
          <a:p>
            <a:r>
              <a:rPr lang="cs-CZ" b="1" dirty="0"/>
              <a:t>Hlavní město:</a:t>
            </a:r>
            <a:r>
              <a:rPr lang="cs-CZ" dirty="0"/>
              <a:t> Canberra (332 000 obyv.)</a:t>
            </a:r>
          </a:p>
          <a:p>
            <a:r>
              <a:rPr lang="cs-CZ" b="1" dirty="0"/>
              <a:t>Další města (tis. obyv.):</a:t>
            </a:r>
            <a:r>
              <a:rPr lang="cs-CZ" dirty="0"/>
              <a:t> Sydney 3 773, Melbourne 3 218</a:t>
            </a:r>
          </a:p>
          <a:p>
            <a:r>
              <a:rPr lang="cs-CZ" b="1" dirty="0"/>
              <a:t>Správní členění: </a:t>
            </a:r>
            <a:r>
              <a:rPr lang="cs-CZ" dirty="0"/>
              <a:t>6 federálních států, 2 teritoria</a:t>
            </a:r>
          </a:p>
          <a:p>
            <a:r>
              <a:rPr lang="cs-CZ" b="1" dirty="0"/>
              <a:t>Vyhlášení nezávislosti: </a:t>
            </a:r>
            <a:r>
              <a:rPr lang="cs-CZ" dirty="0"/>
              <a:t>1901</a:t>
            </a:r>
          </a:p>
          <a:p>
            <a:r>
              <a:rPr lang="cs-CZ" b="1" dirty="0"/>
              <a:t>Forma vlády: </a:t>
            </a:r>
            <a:r>
              <a:rPr lang="cs-CZ" dirty="0"/>
              <a:t>parlamentní federativní</a:t>
            </a:r>
          </a:p>
          <a:p>
            <a:r>
              <a:rPr lang="cs-CZ" dirty="0"/>
              <a:t> </a:t>
            </a:r>
            <a:r>
              <a:rPr lang="cs-CZ" b="1" dirty="0"/>
              <a:t>Státní zřízení: </a:t>
            </a:r>
            <a:r>
              <a:rPr lang="cs-CZ" dirty="0"/>
              <a:t>konstituční monarchie, člen </a:t>
            </a:r>
            <a:r>
              <a:rPr lang="cs-CZ" dirty="0" err="1"/>
              <a:t>Commonwealthu</a:t>
            </a:r>
            <a:endParaRPr lang="cs-CZ" dirty="0"/>
          </a:p>
          <a:p>
            <a:r>
              <a:rPr lang="cs-CZ" b="1" dirty="0"/>
              <a:t>Hlava státu (2023):</a:t>
            </a:r>
            <a:r>
              <a:rPr lang="cs-CZ" dirty="0"/>
              <a:t> </a:t>
            </a:r>
            <a:r>
              <a:rPr lang="cs-CZ" b="1" dirty="0"/>
              <a:t>Král Karel III.</a:t>
            </a:r>
            <a:endParaRPr lang="cs-CZ" dirty="0"/>
          </a:p>
          <a:p>
            <a:r>
              <a:rPr lang="cs-CZ" b="1" dirty="0"/>
              <a:t>Předseda vlády = </a:t>
            </a:r>
            <a:r>
              <a:rPr lang="cs-CZ" dirty="0"/>
              <a:t>ministerský předseda</a:t>
            </a:r>
            <a:r>
              <a:rPr lang="cs-CZ" b="1" dirty="0"/>
              <a:t> (2022): Anthony </a:t>
            </a:r>
            <a:r>
              <a:rPr lang="cs-CZ" b="1" dirty="0" err="1"/>
              <a:t>Albanese</a:t>
            </a:r>
            <a:r>
              <a:rPr lang="cs-CZ" b="1" dirty="0"/>
              <a:t> </a:t>
            </a:r>
          </a:p>
          <a:p>
            <a:r>
              <a:rPr lang="cs-CZ" b="1" dirty="0"/>
              <a:t>Členství : </a:t>
            </a:r>
            <a:r>
              <a:rPr lang="cs-CZ" u="sng" dirty="0"/>
              <a:t>OSN</a:t>
            </a:r>
            <a:r>
              <a:rPr lang="cs-CZ" dirty="0"/>
              <a:t>, </a:t>
            </a:r>
            <a:r>
              <a:rPr lang="cs-CZ" u="sng" dirty="0" err="1"/>
              <a:t>Commonwealth</a:t>
            </a:r>
            <a:r>
              <a:rPr lang="cs-CZ" dirty="0"/>
              <a:t>, </a:t>
            </a:r>
            <a:r>
              <a:rPr lang="cs-CZ" u="sng" dirty="0"/>
              <a:t>APEC</a:t>
            </a:r>
            <a:r>
              <a:rPr lang="cs-CZ" dirty="0"/>
              <a:t>, </a:t>
            </a:r>
            <a:r>
              <a:rPr lang="cs-CZ" u="sng" dirty="0"/>
              <a:t>ANZUS</a:t>
            </a:r>
            <a:r>
              <a:rPr lang="cs-CZ" dirty="0"/>
              <a:t>, </a:t>
            </a:r>
            <a:r>
              <a:rPr lang="cs-CZ" u="sng" dirty="0"/>
              <a:t>OECD</a:t>
            </a:r>
            <a:endParaRPr lang="cs-CZ" dirty="0"/>
          </a:p>
        </p:txBody>
      </p:sp>
      <p:pic>
        <p:nvPicPr>
          <p:cNvPr id="8" name="Picture 4" descr="https://upload.wikimedia.org/wikipedia/commons/4/4f/Charles%2C_Prince_of_Wales_at_COP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1" y="-72"/>
            <a:ext cx="2512556" cy="3036327"/>
          </a:xfrm>
          <a:prstGeom prst="rect">
            <a:avLst/>
          </a:prstGeom>
          <a:noFill/>
          <a:extLst>
            <a:ext uri="{909E8E84-426E-40DD-AFC4-6F175D3DCCD1}">
              <a14:hiddenFill xmlns:a14="http://schemas.microsoft.com/office/drawing/2010/main">
                <a:solidFill>
                  <a:srgbClr val="FFFFFF"/>
                </a:solidFill>
              </a14:hiddenFill>
            </a:ext>
          </a:extLst>
        </p:spPr>
      </p:pic>
      <p:sp>
        <p:nvSpPr>
          <p:cNvPr id="9" name="Obdélník 8"/>
          <p:cNvSpPr/>
          <p:nvPr/>
        </p:nvSpPr>
        <p:spPr>
          <a:xfrm>
            <a:off x="1647639" y="3046445"/>
            <a:ext cx="1886794" cy="923330"/>
          </a:xfrm>
          <a:prstGeom prst="rect">
            <a:avLst/>
          </a:prstGeom>
          <a:solidFill>
            <a:srgbClr val="FFFF00"/>
          </a:solidFill>
          <a:ln>
            <a:solidFill>
              <a:schemeClr val="accent1"/>
            </a:solidFill>
          </a:ln>
        </p:spPr>
        <p:txBody>
          <a:bodyPr wrap="square">
            <a:spAutoFit/>
          </a:bodyPr>
          <a:lstStyle/>
          <a:p>
            <a:r>
              <a:rPr lang="cs-CZ" b="1" dirty="0"/>
              <a:t>Král Karel III.</a:t>
            </a:r>
          </a:p>
          <a:p>
            <a:r>
              <a:rPr lang="cs-CZ" dirty="0"/>
              <a:t>korunován byl v květnu 2023 </a:t>
            </a:r>
          </a:p>
        </p:txBody>
      </p:sp>
      <p:pic>
        <p:nvPicPr>
          <p:cNvPr id="1030" name="Picture 6" descr="https://www.aph.gov.au/api/parliamentarian/R36/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8" y="-72"/>
            <a:ext cx="2040306" cy="300605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enerální guvernér Austrálie – Wikipedie">
            <a:extLst>
              <a:ext uri="{FF2B5EF4-FFF2-40B4-BE49-F238E27FC236}">
                <a16:creationId xmlns:a16="http://schemas.microsoft.com/office/drawing/2014/main" id="{46A1490A-F687-4978-A322-2579E75275A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3393"/>
          <a:stretch/>
        </p:blipFill>
        <p:spPr bwMode="auto">
          <a:xfrm>
            <a:off x="5015880" y="51732"/>
            <a:ext cx="2274045" cy="2954248"/>
          </a:xfrm>
          <a:prstGeom prst="rect">
            <a:avLst/>
          </a:prstGeom>
          <a:noFill/>
          <a:extLst>
            <a:ext uri="{909E8E84-426E-40DD-AFC4-6F175D3DCCD1}">
              <a14:hiddenFill xmlns:a14="http://schemas.microsoft.com/office/drawing/2010/main">
                <a:solidFill>
                  <a:srgbClr val="FFFFFF"/>
                </a:solidFill>
              </a14:hiddenFill>
            </a:ext>
          </a:extLst>
        </p:spPr>
      </p:pic>
      <p:sp>
        <p:nvSpPr>
          <p:cNvPr id="10" name="Pětiúhelník 9">
            <a:extLst>
              <a:ext uri="{FF2B5EF4-FFF2-40B4-BE49-F238E27FC236}">
                <a16:creationId xmlns:a16="http://schemas.microsoft.com/office/drawing/2014/main" id="{142136E0-5BA4-4E12-915F-095364C40D17}"/>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1996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ustrálie mapa osnovy vektorové ilustrace">
            <a:extLst>
              <a:ext uri="{FF2B5EF4-FFF2-40B4-BE49-F238E27FC236}">
                <a16:creationId xmlns:a16="http://schemas.microsoft.com/office/drawing/2014/main" id="{FFD48439-5D84-4FED-9EA3-503DE4244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266" y="517404"/>
            <a:ext cx="6564574" cy="6105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D19F2488-AB23-4783-9187-794608E156B2}"/>
              </a:ext>
            </a:extLst>
          </p:cNvPr>
          <p:cNvSpPr txBox="1"/>
          <p:nvPr/>
        </p:nvSpPr>
        <p:spPr>
          <a:xfrm>
            <a:off x="245659" y="764275"/>
            <a:ext cx="7615452" cy="2585323"/>
          </a:xfrm>
          <a:prstGeom prst="rect">
            <a:avLst/>
          </a:prstGeom>
          <a:noFill/>
          <a:ln>
            <a:solidFill>
              <a:schemeClr val="tx1"/>
            </a:solidFill>
          </a:ln>
        </p:spPr>
        <p:txBody>
          <a:bodyPr wrap="square" rtlCol="0">
            <a:spAutoFit/>
          </a:bodyPr>
          <a:lstStyle/>
          <a:p>
            <a:pPr marL="400050" indent="-400050">
              <a:buAutoNum type="romanUcPeriod"/>
            </a:pPr>
            <a:r>
              <a:rPr lang="cs-CZ" dirty="0"/>
              <a:t>Nejmenší kontinent</a:t>
            </a:r>
          </a:p>
          <a:p>
            <a:pPr marL="400050" indent="-400050">
              <a:buAutoNum type="romanUcPeriod"/>
            </a:pPr>
            <a:r>
              <a:rPr lang="cs-CZ" dirty="0"/>
              <a:t>Nejřidší osídlení</a:t>
            </a:r>
          </a:p>
          <a:p>
            <a:pPr marL="400050" indent="-400050">
              <a:buAutoNum type="romanUcPeriod"/>
            </a:pPr>
            <a:r>
              <a:rPr lang="cs-CZ" dirty="0"/>
              <a:t>Nejkratší pobřežní čára – nejnižší horizontální členitost</a:t>
            </a:r>
          </a:p>
          <a:p>
            <a:pPr marL="400050" indent="-400050">
              <a:buAutoNum type="romanUcPeriod"/>
            </a:pPr>
            <a:r>
              <a:rPr lang="cs-CZ" dirty="0"/>
              <a:t>Nejnižší průměrná nadmořská výška</a:t>
            </a:r>
          </a:p>
          <a:p>
            <a:pPr marL="400050" indent="-400050">
              <a:buAutoNum type="romanUcPeriod"/>
            </a:pPr>
            <a:r>
              <a:rPr lang="cs-CZ" dirty="0"/>
              <a:t>Nejsušší kontinent, převaha pouští a polopouští</a:t>
            </a:r>
          </a:p>
          <a:p>
            <a:pPr marL="400050" indent="-400050">
              <a:buAutoNum type="romanUcPeriod"/>
            </a:pPr>
            <a:r>
              <a:rPr lang="cs-CZ" dirty="0"/>
              <a:t>Nejpozději objeven a kolonizován Evropany</a:t>
            </a:r>
          </a:p>
          <a:p>
            <a:pPr marL="400050" indent="-400050">
              <a:buAutoNum type="romanUcPeriod"/>
            </a:pPr>
            <a:r>
              <a:rPr lang="cs-CZ" dirty="0"/>
              <a:t>Nejvíce endemitů rostlinné i živočišné říše</a:t>
            </a:r>
          </a:p>
          <a:p>
            <a:pPr marL="400050" indent="-400050">
              <a:buAutoNum type="romanUcPeriod"/>
            </a:pPr>
            <a:r>
              <a:rPr lang="cs-CZ" dirty="0"/>
              <a:t>Členěn na 2 značně rozdílné části – pevninskou Austrálii a  ostrovní Oceánii</a:t>
            </a:r>
          </a:p>
          <a:p>
            <a:pPr marL="400050" indent="-400050">
              <a:buAutoNum type="romanUcPeriod"/>
            </a:pPr>
            <a:r>
              <a:rPr lang="cs-CZ" dirty="0"/>
              <a:t>Má nejmenší podíl úrodné půdy</a:t>
            </a:r>
          </a:p>
        </p:txBody>
      </p:sp>
      <p:sp>
        <p:nvSpPr>
          <p:cNvPr id="5" name="Pětiúhelník 4">
            <a:extLst>
              <a:ext uri="{FF2B5EF4-FFF2-40B4-BE49-F238E27FC236}">
                <a16:creationId xmlns:a16="http://schemas.microsoft.com/office/drawing/2014/main" id="{70EC5164-B96B-4B85-AF65-1BF554421D9E}"/>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a:extLst>
              <a:ext uri="{FF2B5EF4-FFF2-40B4-BE49-F238E27FC236}">
                <a16:creationId xmlns:a16="http://schemas.microsoft.com/office/drawing/2014/main" id="{62733D1E-DC1C-4EBE-9380-9D5FF3D530DA}"/>
              </a:ext>
            </a:extLst>
          </p:cNvPr>
          <p:cNvSpPr/>
          <p:nvPr/>
        </p:nvSpPr>
        <p:spPr>
          <a:xfrm>
            <a:off x="8297840" y="3429000"/>
            <a:ext cx="141027" cy="156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vál 7">
            <a:extLst>
              <a:ext uri="{FF2B5EF4-FFF2-40B4-BE49-F238E27FC236}">
                <a16:creationId xmlns:a16="http://schemas.microsoft.com/office/drawing/2014/main" id="{A223D2B2-F7FB-4120-9210-0E6F1E08721E}"/>
              </a:ext>
            </a:extLst>
          </p:cNvPr>
          <p:cNvSpPr/>
          <p:nvPr/>
        </p:nvSpPr>
        <p:spPr>
          <a:xfrm>
            <a:off x="6632811" y="418230"/>
            <a:ext cx="141027" cy="156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vál 8">
            <a:extLst>
              <a:ext uri="{FF2B5EF4-FFF2-40B4-BE49-F238E27FC236}">
                <a16:creationId xmlns:a16="http://schemas.microsoft.com/office/drawing/2014/main" id="{9ED76E16-FB1D-4B0D-B344-54747CD10AA9}"/>
              </a:ext>
            </a:extLst>
          </p:cNvPr>
          <p:cNvSpPr/>
          <p:nvPr/>
        </p:nvSpPr>
        <p:spPr>
          <a:xfrm>
            <a:off x="6878471" y="5726163"/>
            <a:ext cx="141027" cy="156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Ovál 9">
            <a:extLst>
              <a:ext uri="{FF2B5EF4-FFF2-40B4-BE49-F238E27FC236}">
                <a16:creationId xmlns:a16="http://schemas.microsoft.com/office/drawing/2014/main" id="{7B62E30F-2AA1-45C2-8375-317188502801}"/>
              </a:ext>
            </a:extLst>
          </p:cNvPr>
          <p:cNvSpPr/>
          <p:nvPr/>
        </p:nvSpPr>
        <p:spPr>
          <a:xfrm>
            <a:off x="1592239" y="3436758"/>
            <a:ext cx="141027" cy="15602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TextovéPole 6">
            <a:extLst>
              <a:ext uri="{FF2B5EF4-FFF2-40B4-BE49-F238E27FC236}">
                <a16:creationId xmlns:a16="http://schemas.microsoft.com/office/drawing/2014/main" id="{0CC92BD3-CE7D-4216-B52B-BB68ABA1D21F}"/>
              </a:ext>
            </a:extLst>
          </p:cNvPr>
          <p:cNvSpPr txBox="1"/>
          <p:nvPr/>
        </p:nvSpPr>
        <p:spPr>
          <a:xfrm>
            <a:off x="10126639" y="2169994"/>
            <a:ext cx="1337480" cy="369332"/>
          </a:xfrm>
          <a:prstGeom prst="rect">
            <a:avLst/>
          </a:prstGeom>
          <a:noFill/>
          <a:ln>
            <a:solidFill>
              <a:schemeClr val="tx1"/>
            </a:solidFill>
          </a:ln>
        </p:spPr>
        <p:txBody>
          <a:bodyPr wrap="square" rtlCol="0">
            <a:spAutoFit/>
          </a:bodyPr>
          <a:lstStyle/>
          <a:p>
            <a:r>
              <a:rPr lang="cs-CZ" dirty="0" err="1"/>
              <a:t>South</a:t>
            </a:r>
            <a:r>
              <a:rPr lang="cs-CZ" dirty="0"/>
              <a:t> Point</a:t>
            </a:r>
          </a:p>
        </p:txBody>
      </p:sp>
      <p:sp>
        <p:nvSpPr>
          <p:cNvPr id="12" name="TextovéPole 11">
            <a:extLst>
              <a:ext uri="{FF2B5EF4-FFF2-40B4-BE49-F238E27FC236}">
                <a16:creationId xmlns:a16="http://schemas.microsoft.com/office/drawing/2014/main" id="{7CB2FC1A-B56D-424F-A78D-118A04892F90}"/>
              </a:ext>
            </a:extLst>
          </p:cNvPr>
          <p:cNvSpPr txBox="1"/>
          <p:nvPr/>
        </p:nvSpPr>
        <p:spPr>
          <a:xfrm>
            <a:off x="10131188" y="2703267"/>
            <a:ext cx="1337480" cy="369332"/>
          </a:xfrm>
          <a:prstGeom prst="rect">
            <a:avLst/>
          </a:prstGeom>
          <a:noFill/>
          <a:ln>
            <a:solidFill>
              <a:schemeClr val="tx1"/>
            </a:solidFill>
          </a:ln>
        </p:spPr>
        <p:txBody>
          <a:bodyPr wrap="square" rtlCol="0">
            <a:spAutoFit/>
          </a:bodyPr>
          <a:lstStyle/>
          <a:p>
            <a:r>
              <a:rPr lang="cs-CZ" dirty="0"/>
              <a:t>mys York</a:t>
            </a:r>
          </a:p>
        </p:txBody>
      </p:sp>
      <p:sp>
        <p:nvSpPr>
          <p:cNvPr id="13" name="TextovéPole 12">
            <a:extLst>
              <a:ext uri="{FF2B5EF4-FFF2-40B4-BE49-F238E27FC236}">
                <a16:creationId xmlns:a16="http://schemas.microsoft.com/office/drawing/2014/main" id="{BF1DC878-876A-4030-B6D6-2D932B5CF5B3}"/>
              </a:ext>
            </a:extLst>
          </p:cNvPr>
          <p:cNvSpPr txBox="1"/>
          <p:nvPr/>
        </p:nvSpPr>
        <p:spPr>
          <a:xfrm>
            <a:off x="10126639" y="3223449"/>
            <a:ext cx="1337480" cy="369332"/>
          </a:xfrm>
          <a:prstGeom prst="rect">
            <a:avLst/>
          </a:prstGeom>
          <a:noFill/>
          <a:ln>
            <a:solidFill>
              <a:schemeClr val="tx1"/>
            </a:solidFill>
          </a:ln>
        </p:spPr>
        <p:txBody>
          <a:bodyPr wrap="square" rtlCol="0">
            <a:spAutoFit/>
          </a:bodyPr>
          <a:lstStyle/>
          <a:p>
            <a:r>
              <a:rPr lang="cs-CZ" dirty="0"/>
              <a:t>Příkrý mys</a:t>
            </a:r>
          </a:p>
        </p:txBody>
      </p:sp>
      <p:sp>
        <p:nvSpPr>
          <p:cNvPr id="14" name="TextovéPole 13">
            <a:extLst>
              <a:ext uri="{FF2B5EF4-FFF2-40B4-BE49-F238E27FC236}">
                <a16:creationId xmlns:a16="http://schemas.microsoft.com/office/drawing/2014/main" id="{B595280C-6C34-4C91-A50D-A2DAC635BC36}"/>
              </a:ext>
            </a:extLst>
          </p:cNvPr>
          <p:cNvSpPr txBox="1"/>
          <p:nvPr/>
        </p:nvSpPr>
        <p:spPr>
          <a:xfrm>
            <a:off x="10126639" y="3760379"/>
            <a:ext cx="1337480" cy="369332"/>
          </a:xfrm>
          <a:prstGeom prst="rect">
            <a:avLst/>
          </a:prstGeom>
          <a:noFill/>
          <a:ln>
            <a:solidFill>
              <a:schemeClr val="tx1"/>
            </a:solidFill>
          </a:ln>
        </p:spPr>
        <p:txBody>
          <a:bodyPr wrap="square" rtlCol="0">
            <a:spAutoFit/>
          </a:bodyPr>
          <a:lstStyle/>
          <a:p>
            <a:r>
              <a:rPr lang="cs-CZ" dirty="0"/>
              <a:t>mys Byron</a:t>
            </a:r>
          </a:p>
        </p:txBody>
      </p:sp>
      <p:pic>
        <p:nvPicPr>
          <p:cNvPr id="1028" name="Picture 4" descr="https://kukabara.cz/wp-content/uploads/2014/04/Byron-Bay-2-617x290.jpg">
            <a:extLst>
              <a:ext uri="{FF2B5EF4-FFF2-40B4-BE49-F238E27FC236}">
                <a16:creationId xmlns:a16="http://schemas.microsoft.com/office/drawing/2014/main" id="{648F935F-EDEE-43D6-B910-C98E6405CD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290"/>
          <a:stretch/>
        </p:blipFill>
        <p:spPr bwMode="auto">
          <a:xfrm>
            <a:off x="9230976" y="4386770"/>
            <a:ext cx="2711354" cy="19392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3.gstatic.com/licensed-image?q=tbn:ANd9GcSxGglf1XAzQR--bfNdhIRXp3w-vzpOtIm4ArSObFc6EdCM3yNYyWrtC8EOQidjA3xAT6fI7D9iZRJ-Te5HTRX0YUY3pbo2PQ8dPLl6Zg">
            <a:extLst>
              <a:ext uri="{FF2B5EF4-FFF2-40B4-BE49-F238E27FC236}">
                <a16:creationId xmlns:a16="http://schemas.microsoft.com/office/drawing/2014/main" id="{909E44AD-911D-49EE-8079-2F69703C9B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4705" y="124113"/>
            <a:ext cx="2910673" cy="1681722"/>
          </a:xfrm>
          <a:prstGeom prst="rect">
            <a:avLst/>
          </a:prstGeom>
          <a:noFill/>
          <a:extLst>
            <a:ext uri="{909E8E84-426E-40DD-AFC4-6F175D3DCCD1}">
              <a14:hiddenFill xmlns:a14="http://schemas.microsoft.com/office/drawing/2010/main">
                <a:solidFill>
                  <a:srgbClr val="FFFFFF"/>
                </a:solidFill>
              </a14:hiddenFill>
            </a:ext>
          </a:extLst>
        </p:spPr>
      </p:pic>
      <p:pic>
        <p:nvPicPr>
          <p:cNvPr id="11" name="Obrázek 10">
            <a:extLst>
              <a:ext uri="{FF2B5EF4-FFF2-40B4-BE49-F238E27FC236}">
                <a16:creationId xmlns:a16="http://schemas.microsoft.com/office/drawing/2014/main" id="{EA2313DC-F176-42B1-939B-B0A6783E772C}"/>
              </a:ext>
            </a:extLst>
          </p:cNvPr>
          <p:cNvPicPr>
            <a:picLocks noChangeAspect="1"/>
          </p:cNvPicPr>
          <p:nvPr/>
        </p:nvPicPr>
        <p:blipFill rotWithShape="1">
          <a:blip r:embed="rId5"/>
          <a:srcRect l="13060" t="32401" r="48060" b="33941"/>
          <a:stretch/>
        </p:blipFill>
        <p:spPr>
          <a:xfrm>
            <a:off x="3000234" y="5421387"/>
            <a:ext cx="2761397" cy="1344676"/>
          </a:xfrm>
          <a:prstGeom prst="rect">
            <a:avLst/>
          </a:prstGeom>
        </p:spPr>
      </p:pic>
      <p:pic>
        <p:nvPicPr>
          <p:cNvPr id="1032" name="Picture 8" descr="https://d34-a.sdn.cz/d_34/c_img_gY_5/hMNIR3.jpeg?fl=res,500,500,1">
            <a:extLst>
              <a:ext uri="{FF2B5EF4-FFF2-40B4-BE49-F238E27FC236}">
                <a16:creationId xmlns:a16="http://schemas.microsoft.com/office/drawing/2014/main" id="{075F344F-7913-412F-8EB8-88C7B88106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326" y="5421387"/>
            <a:ext cx="1783389" cy="13446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otka">
            <a:extLst>
              <a:ext uri="{FF2B5EF4-FFF2-40B4-BE49-F238E27FC236}">
                <a16:creationId xmlns:a16="http://schemas.microsoft.com/office/drawing/2014/main" id="{E6B9FC1A-9887-4603-86DE-8A562A942EF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3012" y="3714432"/>
            <a:ext cx="1792902" cy="1344677"/>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Přímá spojnice se šipkou 16">
            <a:extLst>
              <a:ext uri="{FF2B5EF4-FFF2-40B4-BE49-F238E27FC236}">
                <a16:creationId xmlns:a16="http://schemas.microsoft.com/office/drawing/2014/main" id="{D883D2B1-D29B-4B03-BA49-2596D00B8443}"/>
              </a:ext>
            </a:extLst>
          </p:cNvPr>
          <p:cNvCxnSpPr>
            <a:cxnSpLocks/>
            <a:stCxn id="6" idx="6"/>
          </p:cNvCxnSpPr>
          <p:nvPr/>
        </p:nvCxnSpPr>
        <p:spPr>
          <a:xfrm>
            <a:off x="8438867" y="3507012"/>
            <a:ext cx="787020" cy="87975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5" name="Přímá spojnice se šipkou 24">
            <a:extLst>
              <a:ext uri="{FF2B5EF4-FFF2-40B4-BE49-F238E27FC236}">
                <a16:creationId xmlns:a16="http://schemas.microsoft.com/office/drawing/2014/main" id="{3BF0491D-333D-490E-AC88-9284150BD965}"/>
              </a:ext>
            </a:extLst>
          </p:cNvPr>
          <p:cNvCxnSpPr>
            <a:cxnSpLocks/>
          </p:cNvCxnSpPr>
          <p:nvPr/>
        </p:nvCxnSpPr>
        <p:spPr>
          <a:xfrm>
            <a:off x="6685978" y="400116"/>
            <a:ext cx="1436717" cy="1032899"/>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2" name="Přímá spojnice se šipkou 31">
            <a:extLst>
              <a:ext uri="{FF2B5EF4-FFF2-40B4-BE49-F238E27FC236}">
                <a16:creationId xmlns:a16="http://schemas.microsoft.com/office/drawing/2014/main" id="{D96BCA9D-63A8-453B-AAF2-7E97C211F0E0}"/>
              </a:ext>
            </a:extLst>
          </p:cNvPr>
          <p:cNvCxnSpPr>
            <a:cxnSpLocks/>
            <a:stCxn id="10" idx="3"/>
          </p:cNvCxnSpPr>
          <p:nvPr/>
        </p:nvCxnSpPr>
        <p:spPr>
          <a:xfrm flipH="1">
            <a:off x="1173708" y="3569932"/>
            <a:ext cx="439184" cy="845263"/>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5" name="Přímá spojnice se šipkou 34">
            <a:extLst>
              <a:ext uri="{FF2B5EF4-FFF2-40B4-BE49-F238E27FC236}">
                <a16:creationId xmlns:a16="http://schemas.microsoft.com/office/drawing/2014/main" id="{CB603B62-5EC4-45D1-B3FC-C6E2B6B35B79}"/>
              </a:ext>
            </a:extLst>
          </p:cNvPr>
          <p:cNvCxnSpPr>
            <a:cxnSpLocks/>
            <a:stCxn id="9" idx="6"/>
          </p:cNvCxnSpPr>
          <p:nvPr/>
        </p:nvCxnSpPr>
        <p:spPr>
          <a:xfrm flipH="1">
            <a:off x="4531057" y="5804175"/>
            <a:ext cx="2488441" cy="77893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3" name="Přímá spojnice se šipkou 32">
            <a:extLst>
              <a:ext uri="{FF2B5EF4-FFF2-40B4-BE49-F238E27FC236}">
                <a16:creationId xmlns:a16="http://schemas.microsoft.com/office/drawing/2014/main" id="{3A635948-6307-44DC-87E0-C2268D8A91BC}"/>
              </a:ext>
            </a:extLst>
          </p:cNvPr>
          <p:cNvCxnSpPr>
            <a:cxnSpLocks/>
            <a:stCxn id="7" idx="1"/>
          </p:cNvCxnSpPr>
          <p:nvPr/>
        </p:nvCxnSpPr>
        <p:spPr>
          <a:xfrm flipH="1">
            <a:off x="7019498" y="2354660"/>
            <a:ext cx="3107141" cy="3449515"/>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Přímá spojnice se šipkou 42">
            <a:extLst>
              <a:ext uri="{FF2B5EF4-FFF2-40B4-BE49-F238E27FC236}">
                <a16:creationId xmlns:a16="http://schemas.microsoft.com/office/drawing/2014/main" id="{FD9ABC33-0B3B-4DC5-8AEF-B3E42F1FFA04}"/>
              </a:ext>
            </a:extLst>
          </p:cNvPr>
          <p:cNvCxnSpPr>
            <a:cxnSpLocks/>
            <a:stCxn id="12" idx="1"/>
          </p:cNvCxnSpPr>
          <p:nvPr/>
        </p:nvCxnSpPr>
        <p:spPr>
          <a:xfrm flipH="1" flipV="1">
            <a:off x="6685978" y="574253"/>
            <a:ext cx="3445210" cy="231368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Přímá spojnice se šipkou 45">
            <a:extLst>
              <a:ext uri="{FF2B5EF4-FFF2-40B4-BE49-F238E27FC236}">
                <a16:creationId xmlns:a16="http://schemas.microsoft.com/office/drawing/2014/main" id="{B7B53D4B-0EFE-4210-9D71-BB0533384D25}"/>
              </a:ext>
            </a:extLst>
          </p:cNvPr>
          <p:cNvCxnSpPr>
            <a:cxnSpLocks/>
            <a:stCxn id="13" idx="1"/>
          </p:cNvCxnSpPr>
          <p:nvPr/>
        </p:nvCxnSpPr>
        <p:spPr>
          <a:xfrm flipH="1">
            <a:off x="1885914" y="3408115"/>
            <a:ext cx="8240725" cy="161817"/>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Přímá spojnice se šipkou 48">
            <a:extLst>
              <a:ext uri="{FF2B5EF4-FFF2-40B4-BE49-F238E27FC236}">
                <a16:creationId xmlns:a16="http://schemas.microsoft.com/office/drawing/2014/main" id="{19F95951-7C94-489D-B2B0-2CC3F7B03AD6}"/>
              </a:ext>
            </a:extLst>
          </p:cNvPr>
          <p:cNvCxnSpPr>
            <a:cxnSpLocks/>
            <a:stCxn id="14" idx="1"/>
            <a:endCxn id="6" idx="6"/>
          </p:cNvCxnSpPr>
          <p:nvPr/>
        </p:nvCxnSpPr>
        <p:spPr>
          <a:xfrm flipH="1" flipV="1">
            <a:off x="8438867" y="3507012"/>
            <a:ext cx="1687772" cy="438033"/>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 name="Obdélník 1">
            <a:extLst>
              <a:ext uri="{FF2B5EF4-FFF2-40B4-BE49-F238E27FC236}">
                <a16:creationId xmlns:a16="http://schemas.microsoft.com/office/drawing/2014/main" id="{4618A7F6-74D9-418A-9B21-6DE0F56D9C32}"/>
              </a:ext>
            </a:extLst>
          </p:cNvPr>
          <p:cNvSpPr/>
          <p:nvPr/>
        </p:nvSpPr>
        <p:spPr>
          <a:xfrm>
            <a:off x="7704389" y="5171746"/>
            <a:ext cx="1380827" cy="369332"/>
          </a:xfrm>
          <a:prstGeom prst="rect">
            <a:avLst/>
          </a:prstGeom>
          <a:ln>
            <a:solidFill>
              <a:schemeClr val="tx1"/>
            </a:solidFill>
          </a:ln>
        </p:spPr>
        <p:txBody>
          <a:bodyPr wrap="none">
            <a:spAutoFit/>
          </a:bodyPr>
          <a:lstStyle/>
          <a:p>
            <a:r>
              <a:rPr lang="cs-CZ" dirty="0">
                <a:ln>
                  <a:solidFill>
                    <a:schemeClr val="tx1"/>
                  </a:solidFill>
                </a:ln>
              </a:rPr>
              <a:t>113°05‘ v. d. </a:t>
            </a:r>
          </a:p>
        </p:txBody>
      </p:sp>
      <p:sp>
        <p:nvSpPr>
          <p:cNvPr id="3" name="Obdélník 2">
            <a:extLst>
              <a:ext uri="{FF2B5EF4-FFF2-40B4-BE49-F238E27FC236}">
                <a16:creationId xmlns:a16="http://schemas.microsoft.com/office/drawing/2014/main" id="{F64A0EB9-1192-4805-B528-16929560DBF0}"/>
              </a:ext>
            </a:extLst>
          </p:cNvPr>
          <p:cNvSpPr/>
          <p:nvPr/>
        </p:nvSpPr>
        <p:spPr>
          <a:xfrm>
            <a:off x="7699885" y="5936554"/>
            <a:ext cx="1402628" cy="369332"/>
          </a:xfrm>
          <a:prstGeom prst="rect">
            <a:avLst/>
          </a:prstGeom>
          <a:ln>
            <a:solidFill>
              <a:schemeClr val="tx1"/>
            </a:solidFill>
          </a:ln>
        </p:spPr>
        <p:txBody>
          <a:bodyPr wrap="none">
            <a:spAutoFit/>
          </a:bodyPr>
          <a:lstStyle/>
          <a:p>
            <a:r>
              <a:rPr lang="cs-CZ" dirty="0">
                <a:ln>
                  <a:solidFill>
                    <a:sysClr val="windowText" lastClr="000000"/>
                  </a:solidFill>
                </a:ln>
              </a:rPr>
              <a:t>153°45</a:t>
            </a:r>
            <a:r>
              <a:rPr lang="cs-CZ" dirty="0"/>
              <a:t>‘ </a:t>
            </a:r>
            <a:r>
              <a:rPr lang="cs-CZ" b="1" dirty="0"/>
              <a:t>v. d. </a:t>
            </a:r>
          </a:p>
        </p:txBody>
      </p:sp>
      <p:sp>
        <p:nvSpPr>
          <p:cNvPr id="15" name="Obdélník 14">
            <a:extLst>
              <a:ext uri="{FF2B5EF4-FFF2-40B4-BE49-F238E27FC236}">
                <a16:creationId xmlns:a16="http://schemas.microsoft.com/office/drawing/2014/main" id="{4AB7AA12-FA50-4ED1-9AC1-94343D2A8578}"/>
              </a:ext>
            </a:extLst>
          </p:cNvPr>
          <p:cNvSpPr/>
          <p:nvPr/>
        </p:nvSpPr>
        <p:spPr>
          <a:xfrm>
            <a:off x="7749452" y="5567222"/>
            <a:ext cx="1149674" cy="369332"/>
          </a:xfrm>
          <a:prstGeom prst="rect">
            <a:avLst/>
          </a:prstGeom>
          <a:ln>
            <a:solidFill>
              <a:schemeClr val="tx1"/>
            </a:solidFill>
          </a:ln>
        </p:spPr>
        <p:txBody>
          <a:bodyPr wrap="none">
            <a:spAutoFit/>
          </a:bodyPr>
          <a:lstStyle/>
          <a:p>
            <a:r>
              <a:rPr lang="cs-CZ" dirty="0">
                <a:ln>
                  <a:solidFill>
                    <a:schemeClr val="tx1"/>
                  </a:solidFill>
                </a:ln>
              </a:rPr>
              <a:t>39°07 j. š. </a:t>
            </a:r>
          </a:p>
        </p:txBody>
      </p:sp>
      <p:sp>
        <p:nvSpPr>
          <p:cNvPr id="16" name="Obdélník 15">
            <a:extLst>
              <a:ext uri="{FF2B5EF4-FFF2-40B4-BE49-F238E27FC236}">
                <a16:creationId xmlns:a16="http://schemas.microsoft.com/office/drawing/2014/main" id="{197429EF-3115-4061-B525-F85391E39472}"/>
              </a:ext>
            </a:extLst>
          </p:cNvPr>
          <p:cNvSpPr/>
          <p:nvPr/>
        </p:nvSpPr>
        <p:spPr>
          <a:xfrm>
            <a:off x="7778085" y="6374872"/>
            <a:ext cx="1207382" cy="369332"/>
          </a:xfrm>
          <a:prstGeom prst="rect">
            <a:avLst/>
          </a:prstGeom>
          <a:ln>
            <a:solidFill>
              <a:schemeClr val="tx1"/>
            </a:solidFill>
          </a:ln>
        </p:spPr>
        <p:txBody>
          <a:bodyPr wrap="none">
            <a:spAutoFit/>
          </a:bodyPr>
          <a:lstStyle/>
          <a:p>
            <a:r>
              <a:rPr lang="cs-CZ" dirty="0">
                <a:ln>
                  <a:solidFill>
                    <a:sysClr val="windowText" lastClr="000000"/>
                  </a:solidFill>
                </a:ln>
              </a:rPr>
              <a:t>11°40‘ j. š. </a:t>
            </a:r>
          </a:p>
        </p:txBody>
      </p:sp>
      <p:sp>
        <p:nvSpPr>
          <p:cNvPr id="19" name="TextovéPole 18">
            <a:extLst>
              <a:ext uri="{FF2B5EF4-FFF2-40B4-BE49-F238E27FC236}">
                <a16:creationId xmlns:a16="http://schemas.microsoft.com/office/drawing/2014/main" id="{2786E976-AD5C-4922-B8D2-621D7C012DDC}"/>
              </a:ext>
            </a:extLst>
          </p:cNvPr>
          <p:cNvSpPr txBox="1"/>
          <p:nvPr/>
        </p:nvSpPr>
        <p:spPr>
          <a:xfrm>
            <a:off x="194315" y="215223"/>
            <a:ext cx="4966966" cy="369332"/>
          </a:xfrm>
          <a:prstGeom prst="rect">
            <a:avLst/>
          </a:prstGeom>
          <a:solidFill>
            <a:srgbClr val="FF0000"/>
          </a:solidFill>
        </p:spPr>
        <p:txBody>
          <a:bodyPr wrap="square" rtlCol="0">
            <a:spAutoFit/>
          </a:bodyPr>
          <a:lstStyle/>
          <a:p>
            <a:r>
              <a:rPr lang="cs-CZ" b="1" dirty="0">
                <a:solidFill>
                  <a:schemeClr val="bg1"/>
                </a:solidFill>
              </a:rPr>
              <a:t>Přiřaď zeměpisnou polohu k  názvu krajního bodu.</a:t>
            </a:r>
          </a:p>
        </p:txBody>
      </p:sp>
    </p:spTree>
    <p:extLst>
      <p:ext uri="{BB962C8B-B14F-4D97-AF65-F5344CB8AC3E}">
        <p14:creationId xmlns:p14="http://schemas.microsoft.com/office/powerpoint/2010/main" val="2162570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ustrálie mapa osnovy vektorové ilustrace">
            <a:extLst>
              <a:ext uri="{FF2B5EF4-FFF2-40B4-BE49-F238E27FC236}">
                <a16:creationId xmlns:a16="http://schemas.microsoft.com/office/drawing/2014/main" id="{3D220632-5703-4C25-87AD-7B54A3367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813" y="561876"/>
            <a:ext cx="6564574" cy="6105055"/>
          </a:xfrm>
          <a:prstGeom prst="rect">
            <a:avLst/>
          </a:prstGeom>
          <a:noFill/>
          <a:extLst>
            <a:ext uri="{909E8E84-426E-40DD-AFC4-6F175D3DCCD1}">
              <a14:hiddenFill xmlns:a14="http://schemas.microsoft.com/office/drawing/2010/main">
                <a:solidFill>
                  <a:srgbClr val="FFFFFF"/>
                </a:solidFill>
              </a14:hiddenFill>
            </a:ext>
          </a:extLst>
        </p:spPr>
      </p:pic>
      <p:sp>
        <p:nvSpPr>
          <p:cNvPr id="3" name="Volný tvar: obrazec 2">
            <a:extLst>
              <a:ext uri="{FF2B5EF4-FFF2-40B4-BE49-F238E27FC236}">
                <a16:creationId xmlns:a16="http://schemas.microsoft.com/office/drawing/2014/main" id="{76706E81-CBA0-4E29-A835-B68E89B2BC78}"/>
              </a:ext>
            </a:extLst>
          </p:cNvPr>
          <p:cNvSpPr/>
          <p:nvPr/>
        </p:nvSpPr>
        <p:spPr>
          <a:xfrm>
            <a:off x="3037840" y="1290320"/>
            <a:ext cx="2458720" cy="3108960"/>
          </a:xfrm>
          <a:custGeom>
            <a:avLst/>
            <a:gdLst>
              <a:gd name="connsiteX0" fmla="*/ 2458720 w 2458720"/>
              <a:gd name="connsiteY0" fmla="*/ 0 h 3108960"/>
              <a:gd name="connsiteX1" fmla="*/ 2448560 w 2458720"/>
              <a:gd name="connsiteY1" fmla="*/ 132080 h 3108960"/>
              <a:gd name="connsiteX2" fmla="*/ 2397760 w 2458720"/>
              <a:gd name="connsiteY2" fmla="*/ 193040 h 3108960"/>
              <a:gd name="connsiteX3" fmla="*/ 2377440 w 2458720"/>
              <a:gd name="connsiteY3" fmla="*/ 223520 h 3108960"/>
              <a:gd name="connsiteX4" fmla="*/ 2346960 w 2458720"/>
              <a:gd name="connsiteY4" fmla="*/ 254000 h 3108960"/>
              <a:gd name="connsiteX5" fmla="*/ 2306320 w 2458720"/>
              <a:gd name="connsiteY5" fmla="*/ 314960 h 3108960"/>
              <a:gd name="connsiteX6" fmla="*/ 2245360 w 2458720"/>
              <a:gd name="connsiteY6" fmla="*/ 386080 h 3108960"/>
              <a:gd name="connsiteX7" fmla="*/ 2235200 w 2458720"/>
              <a:gd name="connsiteY7" fmla="*/ 416560 h 3108960"/>
              <a:gd name="connsiteX8" fmla="*/ 2194560 w 2458720"/>
              <a:gd name="connsiteY8" fmla="*/ 477520 h 3108960"/>
              <a:gd name="connsiteX9" fmla="*/ 2214880 w 2458720"/>
              <a:gd name="connsiteY9" fmla="*/ 589280 h 3108960"/>
              <a:gd name="connsiteX10" fmla="*/ 2225040 w 2458720"/>
              <a:gd name="connsiteY10" fmla="*/ 619760 h 3108960"/>
              <a:gd name="connsiteX11" fmla="*/ 2235200 w 2458720"/>
              <a:gd name="connsiteY11" fmla="*/ 721360 h 3108960"/>
              <a:gd name="connsiteX12" fmla="*/ 2225040 w 2458720"/>
              <a:gd name="connsiteY12" fmla="*/ 751840 h 3108960"/>
              <a:gd name="connsiteX13" fmla="*/ 2143760 w 2458720"/>
              <a:gd name="connsiteY13" fmla="*/ 762000 h 3108960"/>
              <a:gd name="connsiteX14" fmla="*/ 2113280 w 2458720"/>
              <a:gd name="connsiteY14" fmla="*/ 772160 h 3108960"/>
              <a:gd name="connsiteX15" fmla="*/ 2082800 w 2458720"/>
              <a:gd name="connsiteY15" fmla="*/ 792480 h 3108960"/>
              <a:gd name="connsiteX16" fmla="*/ 1971040 w 2458720"/>
              <a:gd name="connsiteY16" fmla="*/ 822960 h 3108960"/>
              <a:gd name="connsiteX17" fmla="*/ 1940560 w 2458720"/>
              <a:gd name="connsiteY17" fmla="*/ 843280 h 3108960"/>
              <a:gd name="connsiteX18" fmla="*/ 1767840 w 2458720"/>
              <a:gd name="connsiteY18" fmla="*/ 853440 h 3108960"/>
              <a:gd name="connsiteX19" fmla="*/ 1513840 w 2458720"/>
              <a:gd name="connsiteY19" fmla="*/ 843280 h 3108960"/>
              <a:gd name="connsiteX20" fmla="*/ 1452880 w 2458720"/>
              <a:gd name="connsiteY20" fmla="*/ 812800 h 3108960"/>
              <a:gd name="connsiteX21" fmla="*/ 1330960 w 2458720"/>
              <a:gd name="connsiteY21" fmla="*/ 792480 h 3108960"/>
              <a:gd name="connsiteX22" fmla="*/ 1300480 w 2458720"/>
              <a:gd name="connsiteY22" fmla="*/ 772160 h 3108960"/>
              <a:gd name="connsiteX23" fmla="*/ 1229360 w 2458720"/>
              <a:gd name="connsiteY23" fmla="*/ 812800 h 3108960"/>
              <a:gd name="connsiteX24" fmla="*/ 1209040 w 2458720"/>
              <a:gd name="connsiteY24" fmla="*/ 843280 h 3108960"/>
              <a:gd name="connsiteX25" fmla="*/ 1178560 w 2458720"/>
              <a:gd name="connsiteY25" fmla="*/ 863600 h 3108960"/>
              <a:gd name="connsiteX26" fmla="*/ 1158240 w 2458720"/>
              <a:gd name="connsiteY26" fmla="*/ 894080 h 3108960"/>
              <a:gd name="connsiteX27" fmla="*/ 1117600 w 2458720"/>
              <a:gd name="connsiteY27" fmla="*/ 965200 h 3108960"/>
              <a:gd name="connsiteX28" fmla="*/ 1087120 w 2458720"/>
              <a:gd name="connsiteY28" fmla="*/ 995680 h 3108960"/>
              <a:gd name="connsiteX29" fmla="*/ 1016000 w 2458720"/>
              <a:gd name="connsiteY29" fmla="*/ 1097280 h 3108960"/>
              <a:gd name="connsiteX30" fmla="*/ 985520 w 2458720"/>
              <a:gd name="connsiteY30" fmla="*/ 1127760 h 3108960"/>
              <a:gd name="connsiteX31" fmla="*/ 965200 w 2458720"/>
              <a:gd name="connsiteY31" fmla="*/ 1158240 h 3108960"/>
              <a:gd name="connsiteX32" fmla="*/ 944880 w 2458720"/>
              <a:gd name="connsiteY32" fmla="*/ 1198880 h 3108960"/>
              <a:gd name="connsiteX33" fmla="*/ 914400 w 2458720"/>
              <a:gd name="connsiteY33" fmla="*/ 1219200 h 3108960"/>
              <a:gd name="connsiteX34" fmla="*/ 873760 w 2458720"/>
              <a:gd name="connsiteY34" fmla="*/ 1270000 h 3108960"/>
              <a:gd name="connsiteX35" fmla="*/ 822960 w 2458720"/>
              <a:gd name="connsiteY35" fmla="*/ 1330960 h 3108960"/>
              <a:gd name="connsiteX36" fmla="*/ 792480 w 2458720"/>
              <a:gd name="connsiteY36" fmla="*/ 1351280 h 3108960"/>
              <a:gd name="connsiteX37" fmla="*/ 741680 w 2458720"/>
              <a:gd name="connsiteY37" fmla="*/ 1412240 h 3108960"/>
              <a:gd name="connsiteX38" fmla="*/ 731520 w 2458720"/>
              <a:gd name="connsiteY38" fmla="*/ 1442720 h 3108960"/>
              <a:gd name="connsiteX39" fmla="*/ 721360 w 2458720"/>
              <a:gd name="connsiteY39" fmla="*/ 1524000 h 3108960"/>
              <a:gd name="connsiteX40" fmla="*/ 711200 w 2458720"/>
              <a:gd name="connsiteY40" fmla="*/ 1554480 h 3108960"/>
              <a:gd name="connsiteX41" fmla="*/ 701040 w 2458720"/>
              <a:gd name="connsiteY41" fmla="*/ 1635760 h 3108960"/>
              <a:gd name="connsiteX42" fmla="*/ 711200 w 2458720"/>
              <a:gd name="connsiteY42" fmla="*/ 1778000 h 3108960"/>
              <a:gd name="connsiteX43" fmla="*/ 731520 w 2458720"/>
              <a:gd name="connsiteY43" fmla="*/ 2113280 h 3108960"/>
              <a:gd name="connsiteX44" fmla="*/ 721360 w 2458720"/>
              <a:gd name="connsiteY44" fmla="*/ 2153920 h 3108960"/>
              <a:gd name="connsiteX45" fmla="*/ 731520 w 2458720"/>
              <a:gd name="connsiteY45" fmla="*/ 2123440 h 3108960"/>
              <a:gd name="connsiteX46" fmla="*/ 701040 w 2458720"/>
              <a:gd name="connsiteY46" fmla="*/ 2133600 h 3108960"/>
              <a:gd name="connsiteX47" fmla="*/ 599440 w 2458720"/>
              <a:gd name="connsiteY47" fmla="*/ 2184400 h 3108960"/>
              <a:gd name="connsiteX48" fmla="*/ 477520 w 2458720"/>
              <a:gd name="connsiteY48" fmla="*/ 2367280 h 3108960"/>
              <a:gd name="connsiteX49" fmla="*/ 436880 w 2458720"/>
              <a:gd name="connsiteY49" fmla="*/ 2428240 h 3108960"/>
              <a:gd name="connsiteX50" fmla="*/ 416560 w 2458720"/>
              <a:gd name="connsiteY50" fmla="*/ 2458720 h 3108960"/>
              <a:gd name="connsiteX51" fmla="*/ 386080 w 2458720"/>
              <a:gd name="connsiteY51" fmla="*/ 2489200 h 3108960"/>
              <a:gd name="connsiteX52" fmla="*/ 365760 w 2458720"/>
              <a:gd name="connsiteY52" fmla="*/ 2519680 h 3108960"/>
              <a:gd name="connsiteX53" fmla="*/ 335280 w 2458720"/>
              <a:gd name="connsiteY53" fmla="*/ 2560320 h 3108960"/>
              <a:gd name="connsiteX54" fmla="*/ 314960 w 2458720"/>
              <a:gd name="connsiteY54" fmla="*/ 2590800 h 3108960"/>
              <a:gd name="connsiteX55" fmla="*/ 284480 w 2458720"/>
              <a:gd name="connsiteY55" fmla="*/ 2631440 h 3108960"/>
              <a:gd name="connsiteX56" fmla="*/ 254000 w 2458720"/>
              <a:gd name="connsiteY56" fmla="*/ 2651760 h 3108960"/>
              <a:gd name="connsiteX57" fmla="*/ 233680 w 2458720"/>
              <a:gd name="connsiteY57" fmla="*/ 2682240 h 3108960"/>
              <a:gd name="connsiteX58" fmla="*/ 162560 w 2458720"/>
              <a:gd name="connsiteY58" fmla="*/ 2763520 h 3108960"/>
              <a:gd name="connsiteX59" fmla="*/ 132080 w 2458720"/>
              <a:gd name="connsiteY59" fmla="*/ 2824480 h 3108960"/>
              <a:gd name="connsiteX60" fmla="*/ 121920 w 2458720"/>
              <a:gd name="connsiteY60" fmla="*/ 2854960 h 3108960"/>
              <a:gd name="connsiteX61" fmla="*/ 91440 w 2458720"/>
              <a:gd name="connsiteY61" fmla="*/ 2875280 h 3108960"/>
              <a:gd name="connsiteX62" fmla="*/ 81280 w 2458720"/>
              <a:gd name="connsiteY62" fmla="*/ 2905760 h 3108960"/>
              <a:gd name="connsiteX63" fmla="*/ 60960 w 2458720"/>
              <a:gd name="connsiteY63" fmla="*/ 2976880 h 3108960"/>
              <a:gd name="connsiteX64" fmla="*/ 40640 w 2458720"/>
              <a:gd name="connsiteY64" fmla="*/ 3007360 h 3108960"/>
              <a:gd name="connsiteX65" fmla="*/ 30480 w 2458720"/>
              <a:gd name="connsiteY65" fmla="*/ 3078480 h 3108960"/>
              <a:gd name="connsiteX66" fmla="*/ 20320 w 2458720"/>
              <a:gd name="connsiteY66" fmla="*/ 3108960 h 3108960"/>
              <a:gd name="connsiteX67" fmla="*/ 10160 w 2458720"/>
              <a:gd name="connsiteY67" fmla="*/ 3078480 h 3108960"/>
              <a:gd name="connsiteX68" fmla="*/ 0 w 2458720"/>
              <a:gd name="connsiteY68" fmla="*/ 307848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458720" h="3108960">
                <a:moveTo>
                  <a:pt x="2458720" y="0"/>
                </a:moveTo>
                <a:cubicBezTo>
                  <a:pt x="2455333" y="44027"/>
                  <a:pt x="2456698" y="88680"/>
                  <a:pt x="2448560" y="132080"/>
                </a:cubicBezTo>
                <a:cubicBezTo>
                  <a:pt x="2444898" y="151609"/>
                  <a:pt x="2407894" y="180879"/>
                  <a:pt x="2397760" y="193040"/>
                </a:cubicBezTo>
                <a:cubicBezTo>
                  <a:pt x="2389943" y="202421"/>
                  <a:pt x="2385257" y="214139"/>
                  <a:pt x="2377440" y="223520"/>
                </a:cubicBezTo>
                <a:cubicBezTo>
                  <a:pt x="2368242" y="234558"/>
                  <a:pt x="2355781" y="242658"/>
                  <a:pt x="2346960" y="254000"/>
                </a:cubicBezTo>
                <a:cubicBezTo>
                  <a:pt x="2331967" y="273277"/>
                  <a:pt x="2320973" y="295423"/>
                  <a:pt x="2306320" y="314960"/>
                </a:cubicBezTo>
                <a:cubicBezTo>
                  <a:pt x="2267219" y="367095"/>
                  <a:pt x="2287814" y="343626"/>
                  <a:pt x="2245360" y="386080"/>
                </a:cubicBezTo>
                <a:cubicBezTo>
                  <a:pt x="2241973" y="396240"/>
                  <a:pt x="2240401" y="407198"/>
                  <a:pt x="2235200" y="416560"/>
                </a:cubicBezTo>
                <a:cubicBezTo>
                  <a:pt x="2223340" y="437908"/>
                  <a:pt x="2194560" y="477520"/>
                  <a:pt x="2194560" y="477520"/>
                </a:cubicBezTo>
                <a:cubicBezTo>
                  <a:pt x="2217860" y="547421"/>
                  <a:pt x="2191903" y="462908"/>
                  <a:pt x="2214880" y="589280"/>
                </a:cubicBezTo>
                <a:cubicBezTo>
                  <a:pt x="2216796" y="599817"/>
                  <a:pt x="2221653" y="609600"/>
                  <a:pt x="2225040" y="619760"/>
                </a:cubicBezTo>
                <a:cubicBezTo>
                  <a:pt x="2228427" y="653627"/>
                  <a:pt x="2235200" y="687324"/>
                  <a:pt x="2235200" y="721360"/>
                </a:cubicBezTo>
                <a:cubicBezTo>
                  <a:pt x="2235200" y="732070"/>
                  <a:pt x="2234827" y="747490"/>
                  <a:pt x="2225040" y="751840"/>
                </a:cubicBezTo>
                <a:cubicBezTo>
                  <a:pt x="2200089" y="762929"/>
                  <a:pt x="2170853" y="758613"/>
                  <a:pt x="2143760" y="762000"/>
                </a:cubicBezTo>
                <a:cubicBezTo>
                  <a:pt x="2133600" y="765387"/>
                  <a:pt x="2122859" y="767371"/>
                  <a:pt x="2113280" y="772160"/>
                </a:cubicBezTo>
                <a:cubicBezTo>
                  <a:pt x="2102358" y="777621"/>
                  <a:pt x="2094233" y="788193"/>
                  <a:pt x="2082800" y="792480"/>
                </a:cubicBezTo>
                <a:cubicBezTo>
                  <a:pt x="2039178" y="808838"/>
                  <a:pt x="2013428" y="794702"/>
                  <a:pt x="1971040" y="822960"/>
                </a:cubicBezTo>
                <a:cubicBezTo>
                  <a:pt x="1960880" y="829733"/>
                  <a:pt x="1952636" y="841469"/>
                  <a:pt x="1940560" y="843280"/>
                </a:cubicBezTo>
                <a:cubicBezTo>
                  <a:pt x="1883525" y="851835"/>
                  <a:pt x="1825413" y="850053"/>
                  <a:pt x="1767840" y="853440"/>
                </a:cubicBezTo>
                <a:cubicBezTo>
                  <a:pt x="1683173" y="850053"/>
                  <a:pt x="1598359" y="849317"/>
                  <a:pt x="1513840" y="843280"/>
                </a:cubicBezTo>
                <a:cubicBezTo>
                  <a:pt x="1484046" y="841152"/>
                  <a:pt x="1478280" y="825500"/>
                  <a:pt x="1452880" y="812800"/>
                </a:cubicBezTo>
                <a:cubicBezTo>
                  <a:pt x="1418838" y="795779"/>
                  <a:pt x="1359933" y="795699"/>
                  <a:pt x="1330960" y="792480"/>
                </a:cubicBezTo>
                <a:cubicBezTo>
                  <a:pt x="1320800" y="785707"/>
                  <a:pt x="1312568" y="773887"/>
                  <a:pt x="1300480" y="772160"/>
                </a:cubicBezTo>
                <a:cubicBezTo>
                  <a:pt x="1267709" y="767478"/>
                  <a:pt x="1247273" y="791304"/>
                  <a:pt x="1229360" y="812800"/>
                </a:cubicBezTo>
                <a:cubicBezTo>
                  <a:pt x="1221543" y="822181"/>
                  <a:pt x="1217674" y="834646"/>
                  <a:pt x="1209040" y="843280"/>
                </a:cubicBezTo>
                <a:cubicBezTo>
                  <a:pt x="1200406" y="851914"/>
                  <a:pt x="1188720" y="856827"/>
                  <a:pt x="1178560" y="863600"/>
                </a:cubicBezTo>
                <a:cubicBezTo>
                  <a:pt x="1171787" y="873760"/>
                  <a:pt x="1164298" y="883478"/>
                  <a:pt x="1158240" y="894080"/>
                </a:cubicBezTo>
                <a:cubicBezTo>
                  <a:pt x="1140172" y="925699"/>
                  <a:pt x="1140103" y="938196"/>
                  <a:pt x="1117600" y="965200"/>
                </a:cubicBezTo>
                <a:cubicBezTo>
                  <a:pt x="1108402" y="976238"/>
                  <a:pt x="1095941" y="984338"/>
                  <a:pt x="1087120" y="995680"/>
                </a:cubicBezTo>
                <a:cubicBezTo>
                  <a:pt x="1038156" y="1058633"/>
                  <a:pt x="1060392" y="1045490"/>
                  <a:pt x="1016000" y="1097280"/>
                </a:cubicBezTo>
                <a:cubicBezTo>
                  <a:pt x="1006649" y="1108189"/>
                  <a:pt x="994718" y="1116722"/>
                  <a:pt x="985520" y="1127760"/>
                </a:cubicBezTo>
                <a:cubicBezTo>
                  <a:pt x="977703" y="1137141"/>
                  <a:pt x="971258" y="1147638"/>
                  <a:pt x="965200" y="1158240"/>
                </a:cubicBezTo>
                <a:cubicBezTo>
                  <a:pt x="957686" y="1171390"/>
                  <a:pt x="954576" y="1187245"/>
                  <a:pt x="944880" y="1198880"/>
                </a:cubicBezTo>
                <a:cubicBezTo>
                  <a:pt x="937063" y="1208261"/>
                  <a:pt x="924560" y="1212427"/>
                  <a:pt x="914400" y="1219200"/>
                </a:cubicBezTo>
                <a:cubicBezTo>
                  <a:pt x="894621" y="1278538"/>
                  <a:pt x="919716" y="1224044"/>
                  <a:pt x="873760" y="1270000"/>
                </a:cubicBezTo>
                <a:cubicBezTo>
                  <a:pt x="793840" y="1349920"/>
                  <a:pt x="922827" y="1247738"/>
                  <a:pt x="822960" y="1330960"/>
                </a:cubicBezTo>
                <a:cubicBezTo>
                  <a:pt x="813579" y="1338777"/>
                  <a:pt x="801861" y="1343463"/>
                  <a:pt x="792480" y="1351280"/>
                </a:cubicBezTo>
                <a:cubicBezTo>
                  <a:pt x="773220" y="1367330"/>
                  <a:pt x="753097" y="1389406"/>
                  <a:pt x="741680" y="1412240"/>
                </a:cubicBezTo>
                <a:cubicBezTo>
                  <a:pt x="736891" y="1421819"/>
                  <a:pt x="734907" y="1432560"/>
                  <a:pt x="731520" y="1442720"/>
                </a:cubicBezTo>
                <a:cubicBezTo>
                  <a:pt x="728133" y="1469813"/>
                  <a:pt x="726244" y="1497136"/>
                  <a:pt x="721360" y="1524000"/>
                </a:cubicBezTo>
                <a:cubicBezTo>
                  <a:pt x="719444" y="1534537"/>
                  <a:pt x="713116" y="1543943"/>
                  <a:pt x="711200" y="1554480"/>
                </a:cubicBezTo>
                <a:cubicBezTo>
                  <a:pt x="706316" y="1581344"/>
                  <a:pt x="704427" y="1608667"/>
                  <a:pt x="701040" y="1635760"/>
                </a:cubicBezTo>
                <a:cubicBezTo>
                  <a:pt x="704427" y="1683173"/>
                  <a:pt x="708991" y="1730517"/>
                  <a:pt x="711200" y="1778000"/>
                </a:cubicBezTo>
                <a:cubicBezTo>
                  <a:pt x="726402" y="2104837"/>
                  <a:pt x="696878" y="1974710"/>
                  <a:pt x="731520" y="2113280"/>
                </a:cubicBezTo>
                <a:cubicBezTo>
                  <a:pt x="728133" y="2126827"/>
                  <a:pt x="721360" y="2139956"/>
                  <a:pt x="721360" y="2153920"/>
                </a:cubicBezTo>
                <a:cubicBezTo>
                  <a:pt x="721360" y="2164630"/>
                  <a:pt x="739093" y="2131013"/>
                  <a:pt x="731520" y="2123440"/>
                </a:cubicBezTo>
                <a:cubicBezTo>
                  <a:pt x="723947" y="2115867"/>
                  <a:pt x="710402" y="2128399"/>
                  <a:pt x="701040" y="2133600"/>
                </a:cubicBezTo>
                <a:cubicBezTo>
                  <a:pt x="602069" y="2188584"/>
                  <a:pt x="678863" y="2164544"/>
                  <a:pt x="599440" y="2184400"/>
                </a:cubicBezTo>
                <a:lnTo>
                  <a:pt x="477520" y="2367280"/>
                </a:lnTo>
                <a:lnTo>
                  <a:pt x="436880" y="2428240"/>
                </a:lnTo>
                <a:cubicBezTo>
                  <a:pt x="430107" y="2438400"/>
                  <a:pt x="425194" y="2450086"/>
                  <a:pt x="416560" y="2458720"/>
                </a:cubicBezTo>
                <a:cubicBezTo>
                  <a:pt x="406400" y="2468880"/>
                  <a:pt x="395278" y="2478162"/>
                  <a:pt x="386080" y="2489200"/>
                </a:cubicBezTo>
                <a:cubicBezTo>
                  <a:pt x="378263" y="2498581"/>
                  <a:pt x="372857" y="2509744"/>
                  <a:pt x="365760" y="2519680"/>
                </a:cubicBezTo>
                <a:cubicBezTo>
                  <a:pt x="355918" y="2533459"/>
                  <a:pt x="345122" y="2546541"/>
                  <a:pt x="335280" y="2560320"/>
                </a:cubicBezTo>
                <a:cubicBezTo>
                  <a:pt x="328183" y="2570256"/>
                  <a:pt x="322057" y="2580864"/>
                  <a:pt x="314960" y="2590800"/>
                </a:cubicBezTo>
                <a:cubicBezTo>
                  <a:pt x="305118" y="2604579"/>
                  <a:pt x="296454" y="2619466"/>
                  <a:pt x="284480" y="2631440"/>
                </a:cubicBezTo>
                <a:cubicBezTo>
                  <a:pt x="275846" y="2640074"/>
                  <a:pt x="264160" y="2644987"/>
                  <a:pt x="254000" y="2651760"/>
                </a:cubicBezTo>
                <a:cubicBezTo>
                  <a:pt x="247227" y="2661920"/>
                  <a:pt x="242314" y="2673606"/>
                  <a:pt x="233680" y="2682240"/>
                </a:cubicBezTo>
                <a:cubicBezTo>
                  <a:pt x="192193" y="2723727"/>
                  <a:pt x="191347" y="2677160"/>
                  <a:pt x="162560" y="2763520"/>
                </a:cubicBezTo>
                <a:cubicBezTo>
                  <a:pt x="137023" y="2840132"/>
                  <a:pt x="171471" y="2745698"/>
                  <a:pt x="132080" y="2824480"/>
                </a:cubicBezTo>
                <a:cubicBezTo>
                  <a:pt x="127291" y="2834059"/>
                  <a:pt x="128610" y="2846597"/>
                  <a:pt x="121920" y="2854960"/>
                </a:cubicBezTo>
                <a:cubicBezTo>
                  <a:pt x="114292" y="2864495"/>
                  <a:pt x="101600" y="2868507"/>
                  <a:pt x="91440" y="2875280"/>
                </a:cubicBezTo>
                <a:cubicBezTo>
                  <a:pt x="88053" y="2885440"/>
                  <a:pt x="84222" y="2895462"/>
                  <a:pt x="81280" y="2905760"/>
                </a:cubicBezTo>
                <a:cubicBezTo>
                  <a:pt x="76940" y="2920951"/>
                  <a:pt x="69080" y="2960640"/>
                  <a:pt x="60960" y="2976880"/>
                </a:cubicBezTo>
                <a:cubicBezTo>
                  <a:pt x="55499" y="2987802"/>
                  <a:pt x="47413" y="2997200"/>
                  <a:pt x="40640" y="3007360"/>
                </a:cubicBezTo>
                <a:cubicBezTo>
                  <a:pt x="37253" y="3031067"/>
                  <a:pt x="35176" y="3054998"/>
                  <a:pt x="30480" y="3078480"/>
                </a:cubicBezTo>
                <a:cubicBezTo>
                  <a:pt x="28380" y="3088982"/>
                  <a:pt x="31030" y="3108960"/>
                  <a:pt x="20320" y="3108960"/>
                </a:cubicBezTo>
                <a:cubicBezTo>
                  <a:pt x="9610" y="3108960"/>
                  <a:pt x="16101" y="3087391"/>
                  <a:pt x="10160" y="3078480"/>
                </a:cubicBezTo>
                <a:cubicBezTo>
                  <a:pt x="8281" y="3075662"/>
                  <a:pt x="3387" y="3078480"/>
                  <a:pt x="0" y="30784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Volný tvar: obrazec 3">
            <a:extLst>
              <a:ext uri="{FF2B5EF4-FFF2-40B4-BE49-F238E27FC236}">
                <a16:creationId xmlns:a16="http://schemas.microsoft.com/office/drawing/2014/main" id="{5DB2BE20-8504-45B6-8E1B-3B92F427ED37}"/>
              </a:ext>
            </a:extLst>
          </p:cNvPr>
          <p:cNvSpPr/>
          <p:nvPr/>
        </p:nvSpPr>
        <p:spPr>
          <a:xfrm>
            <a:off x="4917440" y="2021840"/>
            <a:ext cx="1320800" cy="3596640"/>
          </a:xfrm>
          <a:custGeom>
            <a:avLst/>
            <a:gdLst>
              <a:gd name="connsiteX0" fmla="*/ 365760 w 1320800"/>
              <a:gd name="connsiteY0" fmla="*/ 0 h 3596640"/>
              <a:gd name="connsiteX1" fmla="*/ 386080 w 1320800"/>
              <a:gd name="connsiteY1" fmla="*/ 50800 h 3596640"/>
              <a:gd name="connsiteX2" fmla="*/ 396240 w 1320800"/>
              <a:gd name="connsiteY2" fmla="*/ 81280 h 3596640"/>
              <a:gd name="connsiteX3" fmla="*/ 375920 w 1320800"/>
              <a:gd name="connsiteY3" fmla="*/ 233680 h 3596640"/>
              <a:gd name="connsiteX4" fmla="*/ 406400 w 1320800"/>
              <a:gd name="connsiteY4" fmla="*/ 386080 h 3596640"/>
              <a:gd name="connsiteX5" fmla="*/ 436880 w 1320800"/>
              <a:gd name="connsiteY5" fmla="*/ 416560 h 3596640"/>
              <a:gd name="connsiteX6" fmla="*/ 457200 w 1320800"/>
              <a:gd name="connsiteY6" fmla="*/ 477520 h 3596640"/>
              <a:gd name="connsiteX7" fmla="*/ 477520 w 1320800"/>
              <a:gd name="connsiteY7" fmla="*/ 508000 h 3596640"/>
              <a:gd name="connsiteX8" fmla="*/ 497840 w 1320800"/>
              <a:gd name="connsiteY8" fmla="*/ 568960 h 3596640"/>
              <a:gd name="connsiteX9" fmla="*/ 508000 w 1320800"/>
              <a:gd name="connsiteY9" fmla="*/ 599440 h 3596640"/>
              <a:gd name="connsiteX10" fmla="*/ 518160 w 1320800"/>
              <a:gd name="connsiteY10" fmla="*/ 670560 h 3596640"/>
              <a:gd name="connsiteX11" fmla="*/ 528320 w 1320800"/>
              <a:gd name="connsiteY11" fmla="*/ 701040 h 3596640"/>
              <a:gd name="connsiteX12" fmla="*/ 548640 w 1320800"/>
              <a:gd name="connsiteY12" fmla="*/ 822960 h 3596640"/>
              <a:gd name="connsiteX13" fmla="*/ 558800 w 1320800"/>
              <a:gd name="connsiteY13" fmla="*/ 853440 h 3596640"/>
              <a:gd name="connsiteX14" fmla="*/ 568960 w 1320800"/>
              <a:gd name="connsiteY14" fmla="*/ 904240 h 3596640"/>
              <a:gd name="connsiteX15" fmla="*/ 589280 w 1320800"/>
              <a:gd name="connsiteY15" fmla="*/ 934720 h 3596640"/>
              <a:gd name="connsiteX16" fmla="*/ 640080 w 1320800"/>
              <a:gd name="connsiteY16" fmla="*/ 1016000 h 3596640"/>
              <a:gd name="connsiteX17" fmla="*/ 680720 w 1320800"/>
              <a:gd name="connsiteY17" fmla="*/ 1056640 h 3596640"/>
              <a:gd name="connsiteX18" fmla="*/ 711200 w 1320800"/>
              <a:gd name="connsiteY18" fmla="*/ 1117600 h 3596640"/>
              <a:gd name="connsiteX19" fmla="*/ 741680 w 1320800"/>
              <a:gd name="connsiteY19" fmla="*/ 1137920 h 3596640"/>
              <a:gd name="connsiteX20" fmla="*/ 762000 w 1320800"/>
              <a:gd name="connsiteY20" fmla="*/ 1168400 h 3596640"/>
              <a:gd name="connsiteX21" fmla="*/ 792480 w 1320800"/>
              <a:gd name="connsiteY21" fmla="*/ 1178560 h 3596640"/>
              <a:gd name="connsiteX22" fmla="*/ 853440 w 1320800"/>
              <a:gd name="connsiteY22" fmla="*/ 1209040 h 3596640"/>
              <a:gd name="connsiteX23" fmla="*/ 914400 w 1320800"/>
              <a:gd name="connsiteY23" fmla="*/ 1249680 h 3596640"/>
              <a:gd name="connsiteX24" fmla="*/ 944880 w 1320800"/>
              <a:gd name="connsiteY24" fmla="*/ 1270000 h 3596640"/>
              <a:gd name="connsiteX25" fmla="*/ 1005840 w 1320800"/>
              <a:gd name="connsiteY25" fmla="*/ 1290320 h 3596640"/>
              <a:gd name="connsiteX26" fmla="*/ 1066800 w 1320800"/>
              <a:gd name="connsiteY26" fmla="*/ 1341120 h 3596640"/>
              <a:gd name="connsiteX27" fmla="*/ 1097280 w 1320800"/>
              <a:gd name="connsiteY27" fmla="*/ 1371600 h 3596640"/>
              <a:gd name="connsiteX28" fmla="*/ 1158240 w 1320800"/>
              <a:gd name="connsiteY28" fmla="*/ 1422400 h 3596640"/>
              <a:gd name="connsiteX29" fmla="*/ 1198880 w 1320800"/>
              <a:gd name="connsiteY29" fmla="*/ 1483360 h 3596640"/>
              <a:gd name="connsiteX30" fmla="*/ 1219200 w 1320800"/>
              <a:gd name="connsiteY30" fmla="*/ 1513840 h 3596640"/>
              <a:gd name="connsiteX31" fmla="*/ 1280160 w 1320800"/>
              <a:gd name="connsiteY31" fmla="*/ 1574800 h 3596640"/>
              <a:gd name="connsiteX32" fmla="*/ 1310640 w 1320800"/>
              <a:gd name="connsiteY32" fmla="*/ 1605280 h 3596640"/>
              <a:gd name="connsiteX33" fmla="*/ 1320800 w 1320800"/>
              <a:gd name="connsiteY33" fmla="*/ 1645920 h 3596640"/>
              <a:gd name="connsiteX34" fmla="*/ 1310640 w 1320800"/>
              <a:gd name="connsiteY34" fmla="*/ 2336800 h 3596640"/>
              <a:gd name="connsiteX35" fmla="*/ 1280160 w 1320800"/>
              <a:gd name="connsiteY35" fmla="*/ 2397760 h 3596640"/>
              <a:gd name="connsiteX36" fmla="*/ 1249680 w 1320800"/>
              <a:gd name="connsiteY36" fmla="*/ 2428240 h 3596640"/>
              <a:gd name="connsiteX37" fmla="*/ 1229360 w 1320800"/>
              <a:gd name="connsiteY37" fmla="*/ 2458720 h 3596640"/>
              <a:gd name="connsiteX38" fmla="*/ 1188720 w 1320800"/>
              <a:gd name="connsiteY38" fmla="*/ 2489200 h 3596640"/>
              <a:gd name="connsiteX39" fmla="*/ 1168400 w 1320800"/>
              <a:gd name="connsiteY39" fmla="*/ 2519680 h 3596640"/>
              <a:gd name="connsiteX40" fmla="*/ 1137920 w 1320800"/>
              <a:gd name="connsiteY40" fmla="*/ 2529840 h 3596640"/>
              <a:gd name="connsiteX41" fmla="*/ 1107440 w 1320800"/>
              <a:gd name="connsiteY41" fmla="*/ 2550160 h 3596640"/>
              <a:gd name="connsiteX42" fmla="*/ 1066800 w 1320800"/>
              <a:gd name="connsiteY42" fmla="*/ 2570480 h 3596640"/>
              <a:gd name="connsiteX43" fmla="*/ 1087120 w 1320800"/>
              <a:gd name="connsiteY43" fmla="*/ 2692400 h 3596640"/>
              <a:gd name="connsiteX44" fmla="*/ 1066800 w 1320800"/>
              <a:gd name="connsiteY44" fmla="*/ 2753360 h 3596640"/>
              <a:gd name="connsiteX45" fmla="*/ 1026160 w 1320800"/>
              <a:gd name="connsiteY45" fmla="*/ 2814320 h 3596640"/>
              <a:gd name="connsiteX46" fmla="*/ 985520 w 1320800"/>
              <a:gd name="connsiteY46" fmla="*/ 2834640 h 3596640"/>
              <a:gd name="connsiteX47" fmla="*/ 955040 w 1320800"/>
              <a:gd name="connsiteY47" fmla="*/ 2854960 h 3596640"/>
              <a:gd name="connsiteX48" fmla="*/ 853440 w 1320800"/>
              <a:gd name="connsiteY48" fmla="*/ 2915920 h 3596640"/>
              <a:gd name="connsiteX49" fmla="*/ 822960 w 1320800"/>
              <a:gd name="connsiteY49" fmla="*/ 2936240 h 3596640"/>
              <a:gd name="connsiteX50" fmla="*/ 782320 w 1320800"/>
              <a:gd name="connsiteY50" fmla="*/ 2997200 h 3596640"/>
              <a:gd name="connsiteX51" fmla="*/ 731520 w 1320800"/>
              <a:gd name="connsiteY51" fmla="*/ 3058160 h 3596640"/>
              <a:gd name="connsiteX52" fmla="*/ 721360 w 1320800"/>
              <a:gd name="connsiteY52" fmla="*/ 3088640 h 3596640"/>
              <a:gd name="connsiteX53" fmla="*/ 701040 w 1320800"/>
              <a:gd name="connsiteY53" fmla="*/ 3119120 h 3596640"/>
              <a:gd name="connsiteX54" fmla="*/ 680720 w 1320800"/>
              <a:gd name="connsiteY54" fmla="*/ 3180080 h 3596640"/>
              <a:gd name="connsiteX55" fmla="*/ 650240 w 1320800"/>
              <a:gd name="connsiteY55" fmla="*/ 3200400 h 3596640"/>
              <a:gd name="connsiteX56" fmla="*/ 568960 w 1320800"/>
              <a:gd name="connsiteY56" fmla="*/ 3220720 h 3596640"/>
              <a:gd name="connsiteX57" fmla="*/ 497840 w 1320800"/>
              <a:gd name="connsiteY57" fmla="*/ 3251200 h 3596640"/>
              <a:gd name="connsiteX58" fmla="*/ 436880 w 1320800"/>
              <a:gd name="connsiteY58" fmla="*/ 3302000 h 3596640"/>
              <a:gd name="connsiteX59" fmla="*/ 406400 w 1320800"/>
              <a:gd name="connsiteY59" fmla="*/ 3312160 h 3596640"/>
              <a:gd name="connsiteX60" fmla="*/ 345440 w 1320800"/>
              <a:gd name="connsiteY60" fmla="*/ 3352800 h 3596640"/>
              <a:gd name="connsiteX61" fmla="*/ 304800 w 1320800"/>
              <a:gd name="connsiteY61" fmla="*/ 3373120 h 3596640"/>
              <a:gd name="connsiteX62" fmla="*/ 213360 w 1320800"/>
              <a:gd name="connsiteY62" fmla="*/ 3444240 h 3596640"/>
              <a:gd name="connsiteX63" fmla="*/ 142240 w 1320800"/>
              <a:gd name="connsiteY63" fmla="*/ 3464560 h 3596640"/>
              <a:gd name="connsiteX64" fmla="*/ 111760 w 1320800"/>
              <a:gd name="connsiteY64" fmla="*/ 3495040 h 3596640"/>
              <a:gd name="connsiteX65" fmla="*/ 81280 w 1320800"/>
              <a:gd name="connsiteY65" fmla="*/ 3515360 h 3596640"/>
              <a:gd name="connsiteX66" fmla="*/ 60960 w 1320800"/>
              <a:gd name="connsiteY66" fmla="*/ 3545840 h 3596640"/>
              <a:gd name="connsiteX67" fmla="*/ 30480 w 1320800"/>
              <a:gd name="connsiteY67" fmla="*/ 3566160 h 3596640"/>
              <a:gd name="connsiteX68" fmla="*/ 0 w 1320800"/>
              <a:gd name="connsiteY68" fmla="*/ 3596640 h 359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320800" h="3596640">
                <a:moveTo>
                  <a:pt x="365760" y="0"/>
                </a:moveTo>
                <a:cubicBezTo>
                  <a:pt x="372533" y="16933"/>
                  <a:pt x="379676" y="33723"/>
                  <a:pt x="386080" y="50800"/>
                </a:cubicBezTo>
                <a:cubicBezTo>
                  <a:pt x="389840" y="60828"/>
                  <a:pt x="396240" y="70570"/>
                  <a:pt x="396240" y="81280"/>
                </a:cubicBezTo>
                <a:cubicBezTo>
                  <a:pt x="396240" y="180724"/>
                  <a:pt x="396074" y="173217"/>
                  <a:pt x="375920" y="233680"/>
                </a:cubicBezTo>
                <a:cubicBezTo>
                  <a:pt x="377701" y="249705"/>
                  <a:pt x="383887" y="363567"/>
                  <a:pt x="406400" y="386080"/>
                </a:cubicBezTo>
                <a:lnTo>
                  <a:pt x="436880" y="416560"/>
                </a:lnTo>
                <a:cubicBezTo>
                  <a:pt x="443653" y="436880"/>
                  <a:pt x="445319" y="459698"/>
                  <a:pt x="457200" y="477520"/>
                </a:cubicBezTo>
                <a:cubicBezTo>
                  <a:pt x="463973" y="487680"/>
                  <a:pt x="472561" y="496842"/>
                  <a:pt x="477520" y="508000"/>
                </a:cubicBezTo>
                <a:cubicBezTo>
                  <a:pt x="486219" y="527573"/>
                  <a:pt x="491067" y="548640"/>
                  <a:pt x="497840" y="568960"/>
                </a:cubicBezTo>
                <a:lnTo>
                  <a:pt x="508000" y="599440"/>
                </a:lnTo>
                <a:cubicBezTo>
                  <a:pt x="511387" y="623147"/>
                  <a:pt x="513464" y="647078"/>
                  <a:pt x="518160" y="670560"/>
                </a:cubicBezTo>
                <a:cubicBezTo>
                  <a:pt x="520260" y="681062"/>
                  <a:pt x="526220" y="690538"/>
                  <a:pt x="528320" y="701040"/>
                </a:cubicBezTo>
                <a:cubicBezTo>
                  <a:pt x="536400" y="741440"/>
                  <a:pt x="541867" y="782320"/>
                  <a:pt x="548640" y="822960"/>
                </a:cubicBezTo>
                <a:cubicBezTo>
                  <a:pt x="550401" y="833524"/>
                  <a:pt x="556203" y="843050"/>
                  <a:pt x="558800" y="853440"/>
                </a:cubicBezTo>
                <a:cubicBezTo>
                  <a:pt x="562988" y="870193"/>
                  <a:pt x="562897" y="888071"/>
                  <a:pt x="568960" y="904240"/>
                </a:cubicBezTo>
                <a:cubicBezTo>
                  <a:pt x="573247" y="915673"/>
                  <a:pt x="584321" y="923562"/>
                  <a:pt x="589280" y="934720"/>
                </a:cubicBezTo>
                <a:cubicBezTo>
                  <a:pt x="624916" y="1014900"/>
                  <a:pt x="585248" y="979445"/>
                  <a:pt x="640080" y="1016000"/>
                </a:cubicBezTo>
                <a:cubicBezTo>
                  <a:pt x="662247" y="1082502"/>
                  <a:pt x="631459" y="1017232"/>
                  <a:pt x="680720" y="1056640"/>
                </a:cubicBezTo>
                <a:cubicBezTo>
                  <a:pt x="728302" y="1094705"/>
                  <a:pt x="678479" y="1076698"/>
                  <a:pt x="711200" y="1117600"/>
                </a:cubicBezTo>
                <a:cubicBezTo>
                  <a:pt x="718828" y="1127135"/>
                  <a:pt x="731520" y="1131147"/>
                  <a:pt x="741680" y="1137920"/>
                </a:cubicBezTo>
                <a:cubicBezTo>
                  <a:pt x="748453" y="1148080"/>
                  <a:pt x="752465" y="1160772"/>
                  <a:pt x="762000" y="1168400"/>
                </a:cubicBezTo>
                <a:cubicBezTo>
                  <a:pt x="770363" y="1175090"/>
                  <a:pt x="782901" y="1173771"/>
                  <a:pt x="792480" y="1178560"/>
                </a:cubicBezTo>
                <a:cubicBezTo>
                  <a:pt x="871262" y="1217951"/>
                  <a:pt x="776828" y="1183503"/>
                  <a:pt x="853440" y="1209040"/>
                </a:cubicBezTo>
                <a:cubicBezTo>
                  <a:pt x="911220" y="1266820"/>
                  <a:pt x="855585" y="1220273"/>
                  <a:pt x="914400" y="1249680"/>
                </a:cubicBezTo>
                <a:cubicBezTo>
                  <a:pt x="925322" y="1255141"/>
                  <a:pt x="933722" y="1265041"/>
                  <a:pt x="944880" y="1270000"/>
                </a:cubicBezTo>
                <a:cubicBezTo>
                  <a:pt x="964453" y="1278699"/>
                  <a:pt x="1005840" y="1290320"/>
                  <a:pt x="1005840" y="1290320"/>
                </a:cubicBezTo>
                <a:cubicBezTo>
                  <a:pt x="1094888" y="1379368"/>
                  <a:pt x="981930" y="1270395"/>
                  <a:pt x="1066800" y="1341120"/>
                </a:cubicBezTo>
                <a:cubicBezTo>
                  <a:pt x="1077838" y="1350318"/>
                  <a:pt x="1086242" y="1362402"/>
                  <a:pt x="1097280" y="1371600"/>
                </a:cubicBezTo>
                <a:cubicBezTo>
                  <a:pt x="1134355" y="1402496"/>
                  <a:pt x="1125433" y="1380219"/>
                  <a:pt x="1158240" y="1422400"/>
                </a:cubicBezTo>
                <a:cubicBezTo>
                  <a:pt x="1173233" y="1441677"/>
                  <a:pt x="1185333" y="1463040"/>
                  <a:pt x="1198880" y="1483360"/>
                </a:cubicBezTo>
                <a:cubicBezTo>
                  <a:pt x="1205653" y="1493520"/>
                  <a:pt x="1210566" y="1505206"/>
                  <a:pt x="1219200" y="1513840"/>
                </a:cubicBezTo>
                <a:lnTo>
                  <a:pt x="1280160" y="1574800"/>
                </a:lnTo>
                <a:lnTo>
                  <a:pt x="1310640" y="1605280"/>
                </a:lnTo>
                <a:cubicBezTo>
                  <a:pt x="1314027" y="1618827"/>
                  <a:pt x="1320800" y="1631956"/>
                  <a:pt x="1320800" y="1645920"/>
                </a:cubicBezTo>
                <a:cubicBezTo>
                  <a:pt x="1320800" y="1876238"/>
                  <a:pt x="1317125" y="2106573"/>
                  <a:pt x="1310640" y="2336800"/>
                </a:cubicBezTo>
                <a:cubicBezTo>
                  <a:pt x="1310106" y="2355770"/>
                  <a:pt x="1291043" y="2384700"/>
                  <a:pt x="1280160" y="2397760"/>
                </a:cubicBezTo>
                <a:cubicBezTo>
                  <a:pt x="1270962" y="2408798"/>
                  <a:pt x="1258878" y="2417202"/>
                  <a:pt x="1249680" y="2428240"/>
                </a:cubicBezTo>
                <a:cubicBezTo>
                  <a:pt x="1241863" y="2437621"/>
                  <a:pt x="1237994" y="2450086"/>
                  <a:pt x="1229360" y="2458720"/>
                </a:cubicBezTo>
                <a:cubicBezTo>
                  <a:pt x="1217386" y="2470694"/>
                  <a:pt x="1200694" y="2477226"/>
                  <a:pt x="1188720" y="2489200"/>
                </a:cubicBezTo>
                <a:cubicBezTo>
                  <a:pt x="1180086" y="2497834"/>
                  <a:pt x="1177935" y="2512052"/>
                  <a:pt x="1168400" y="2519680"/>
                </a:cubicBezTo>
                <a:cubicBezTo>
                  <a:pt x="1160037" y="2526370"/>
                  <a:pt x="1147499" y="2525051"/>
                  <a:pt x="1137920" y="2529840"/>
                </a:cubicBezTo>
                <a:cubicBezTo>
                  <a:pt x="1126998" y="2535301"/>
                  <a:pt x="1118042" y="2544102"/>
                  <a:pt x="1107440" y="2550160"/>
                </a:cubicBezTo>
                <a:cubicBezTo>
                  <a:pt x="1094290" y="2557674"/>
                  <a:pt x="1080347" y="2563707"/>
                  <a:pt x="1066800" y="2570480"/>
                </a:cubicBezTo>
                <a:cubicBezTo>
                  <a:pt x="1122425" y="2607563"/>
                  <a:pt x="1107342" y="2584548"/>
                  <a:pt x="1087120" y="2692400"/>
                </a:cubicBezTo>
                <a:cubicBezTo>
                  <a:pt x="1083173" y="2713452"/>
                  <a:pt x="1073573" y="2733040"/>
                  <a:pt x="1066800" y="2753360"/>
                </a:cubicBezTo>
                <a:cubicBezTo>
                  <a:pt x="1055642" y="2786835"/>
                  <a:pt x="1059456" y="2790537"/>
                  <a:pt x="1026160" y="2814320"/>
                </a:cubicBezTo>
                <a:cubicBezTo>
                  <a:pt x="1013835" y="2823123"/>
                  <a:pt x="998670" y="2827126"/>
                  <a:pt x="985520" y="2834640"/>
                </a:cubicBezTo>
                <a:cubicBezTo>
                  <a:pt x="974918" y="2840698"/>
                  <a:pt x="965642" y="2848902"/>
                  <a:pt x="955040" y="2854960"/>
                </a:cubicBezTo>
                <a:cubicBezTo>
                  <a:pt x="845694" y="2917443"/>
                  <a:pt x="1002565" y="2816503"/>
                  <a:pt x="853440" y="2915920"/>
                </a:cubicBezTo>
                <a:lnTo>
                  <a:pt x="822960" y="2936240"/>
                </a:lnTo>
                <a:cubicBezTo>
                  <a:pt x="809413" y="2956560"/>
                  <a:pt x="799589" y="2979931"/>
                  <a:pt x="782320" y="2997200"/>
                </a:cubicBezTo>
                <a:cubicBezTo>
                  <a:pt x="759850" y="3019670"/>
                  <a:pt x="745665" y="3029870"/>
                  <a:pt x="731520" y="3058160"/>
                </a:cubicBezTo>
                <a:cubicBezTo>
                  <a:pt x="726731" y="3067739"/>
                  <a:pt x="726149" y="3079061"/>
                  <a:pt x="721360" y="3088640"/>
                </a:cubicBezTo>
                <a:cubicBezTo>
                  <a:pt x="715899" y="3099562"/>
                  <a:pt x="705999" y="3107962"/>
                  <a:pt x="701040" y="3119120"/>
                </a:cubicBezTo>
                <a:cubicBezTo>
                  <a:pt x="692341" y="3138693"/>
                  <a:pt x="698542" y="3168199"/>
                  <a:pt x="680720" y="3180080"/>
                </a:cubicBezTo>
                <a:cubicBezTo>
                  <a:pt x="670560" y="3186853"/>
                  <a:pt x="661162" y="3194939"/>
                  <a:pt x="650240" y="3200400"/>
                </a:cubicBezTo>
                <a:cubicBezTo>
                  <a:pt x="627016" y="3212012"/>
                  <a:pt x="592146" y="3214923"/>
                  <a:pt x="568960" y="3220720"/>
                </a:cubicBezTo>
                <a:cubicBezTo>
                  <a:pt x="548551" y="3225822"/>
                  <a:pt x="513497" y="3240016"/>
                  <a:pt x="497840" y="3251200"/>
                </a:cubicBezTo>
                <a:cubicBezTo>
                  <a:pt x="445410" y="3288650"/>
                  <a:pt x="490631" y="3275124"/>
                  <a:pt x="436880" y="3302000"/>
                </a:cubicBezTo>
                <a:cubicBezTo>
                  <a:pt x="427301" y="3306789"/>
                  <a:pt x="415762" y="3306959"/>
                  <a:pt x="406400" y="3312160"/>
                </a:cubicBezTo>
                <a:cubicBezTo>
                  <a:pt x="385052" y="3324020"/>
                  <a:pt x="367283" y="3341878"/>
                  <a:pt x="345440" y="3352800"/>
                </a:cubicBezTo>
                <a:cubicBezTo>
                  <a:pt x="331893" y="3359573"/>
                  <a:pt x="317125" y="3364317"/>
                  <a:pt x="304800" y="3373120"/>
                </a:cubicBezTo>
                <a:cubicBezTo>
                  <a:pt x="266167" y="3400715"/>
                  <a:pt x="270781" y="3429885"/>
                  <a:pt x="213360" y="3444240"/>
                </a:cubicBezTo>
                <a:cubicBezTo>
                  <a:pt x="162330" y="3456997"/>
                  <a:pt x="185967" y="3449984"/>
                  <a:pt x="142240" y="3464560"/>
                </a:cubicBezTo>
                <a:cubicBezTo>
                  <a:pt x="132080" y="3474720"/>
                  <a:pt x="122798" y="3485842"/>
                  <a:pt x="111760" y="3495040"/>
                </a:cubicBezTo>
                <a:cubicBezTo>
                  <a:pt x="102379" y="3502857"/>
                  <a:pt x="89914" y="3506726"/>
                  <a:pt x="81280" y="3515360"/>
                </a:cubicBezTo>
                <a:cubicBezTo>
                  <a:pt x="72646" y="3523994"/>
                  <a:pt x="69594" y="3537206"/>
                  <a:pt x="60960" y="3545840"/>
                </a:cubicBezTo>
                <a:cubicBezTo>
                  <a:pt x="52326" y="3554474"/>
                  <a:pt x="39861" y="3558343"/>
                  <a:pt x="30480" y="3566160"/>
                </a:cubicBezTo>
                <a:cubicBezTo>
                  <a:pt x="19442" y="3575358"/>
                  <a:pt x="0" y="3596640"/>
                  <a:pt x="0" y="3596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549E188F-D15E-4EC3-8C63-AF540588A903}"/>
              </a:ext>
            </a:extLst>
          </p:cNvPr>
          <p:cNvSpPr txBox="1"/>
          <p:nvPr/>
        </p:nvSpPr>
        <p:spPr>
          <a:xfrm>
            <a:off x="1402080" y="2712720"/>
            <a:ext cx="2063256" cy="369332"/>
          </a:xfrm>
          <a:prstGeom prst="rect">
            <a:avLst/>
          </a:prstGeom>
          <a:noFill/>
        </p:spPr>
        <p:txBody>
          <a:bodyPr wrap="square" rtlCol="0">
            <a:spAutoFit/>
          </a:bodyPr>
          <a:lstStyle/>
          <a:p>
            <a:r>
              <a:rPr lang="cs-CZ" b="1" u="sng" dirty="0"/>
              <a:t>Tabulová Austrálie</a:t>
            </a:r>
          </a:p>
        </p:txBody>
      </p:sp>
      <p:sp>
        <p:nvSpPr>
          <p:cNvPr id="6" name="TextovéPole 5">
            <a:extLst>
              <a:ext uri="{FF2B5EF4-FFF2-40B4-BE49-F238E27FC236}">
                <a16:creationId xmlns:a16="http://schemas.microsoft.com/office/drawing/2014/main" id="{4F2667C1-8345-466E-84B0-5DAD82F8123C}"/>
              </a:ext>
            </a:extLst>
          </p:cNvPr>
          <p:cNvSpPr txBox="1"/>
          <p:nvPr/>
        </p:nvSpPr>
        <p:spPr>
          <a:xfrm>
            <a:off x="3693160" y="4257007"/>
            <a:ext cx="2174240" cy="369332"/>
          </a:xfrm>
          <a:prstGeom prst="rect">
            <a:avLst/>
          </a:prstGeom>
          <a:noFill/>
        </p:spPr>
        <p:txBody>
          <a:bodyPr wrap="square" rtlCol="0">
            <a:spAutoFit/>
          </a:bodyPr>
          <a:lstStyle/>
          <a:p>
            <a:r>
              <a:rPr lang="cs-CZ" dirty="0"/>
              <a:t>Velká artézská pánev</a:t>
            </a:r>
          </a:p>
        </p:txBody>
      </p:sp>
      <p:sp>
        <p:nvSpPr>
          <p:cNvPr id="7" name="TextovéPole 6">
            <a:extLst>
              <a:ext uri="{FF2B5EF4-FFF2-40B4-BE49-F238E27FC236}">
                <a16:creationId xmlns:a16="http://schemas.microsoft.com/office/drawing/2014/main" id="{7B29CB29-88C7-47FA-9F44-E91EBD8BD399}"/>
              </a:ext>
            </a:extLst>
          </p:cNvPr>
          <p:cNvSpPr txBox="1"/>
          <p:nvPr/>
        </p:nvSpPr>
        <p:spPr>
          <a:xfrm rot="3272033">
            <a:off x="4846440" y="2620161"/>
            <a:ext cx="2380710" cy="369332"/>
          </a:xfrm>
          <a:prstGeom prst="rect">
            <a:avLst/>
          </a:prstGeom>
          <a:noFill/>
        </p:spPr>
        <p:txBody>
          <a:bodyPr wrap="square" rtlCol="0">
            <a:spAutoFit/>
          </a:bodyPr>
          <a:lstStyle/>
          <a:p>
            <a:r>
              <a:rPr lang="cs-CZ" b="1" u="sng" dirty="0"/>
              <a:t>Velké předělové pohoří</a:t>
            </a:r>
          </a:p>
        </p:txBody>
      </p:sp>
      <p:sp>
        <p:nvSpPr>
          <p:cNvPr id="8" name="TextovéPole 7">
            <a:extLst>
              <a:ext uri="{FF2B5EF4-FFF2-40B4-BE49-F238E27FC236}">
                <a16:creationId xmlns:a16="http://schemas.microsoft.com/office/drawing/2014/main" id="{E4778B44-9987-4C8B-B684-518F126BC8CC}"/>
              </a:ext>
            </a:extLst>
          </p:cNvPr>
          <p:cNvSpPr txBox="1"/>
          <p:nvPr/>
        </p:nvSpPr>
        <p:spPr>
          <a:xfrm>
            <a:off x="438331" y="161766"/>
            <a:ext cx="4377509" cy="400110"/>
          </a:xfrm>
          <a:prstGeom prst="rect">
            <a:avLst/>
          </a:prstGeom>
          <a:solidFill>
            <a:srgbClr val="FFFF00"/>
          </a:solidFill>
          <a:ln>
            <a:solidFill>
              <a:schemeClr val="accent1"/>
            </a:solidFill>
          </a:ln>
        </p:spPr>
        <p:txBody>
          <a:bodyPr wrap="square" rtlCol="0">
            <a:spAutoFit/>
          </a:bodyPr>
          <a:lstStyle/>
          <a:p>
            <a:r>
              <a:rPr lang="cs-CZ" sz="2000" b="1" dirty="0"/>
              <a:t>Hlavní geomorfologické celky Austrálie</a:t>
            </a:r>
          </a:p>
        </p:txBody>
      </p:sp>
      <p:sp>
        <p:nvSpPr>
          <p:cNvPr id="9" name="Pětiúhelník 8">
            <a:extLst>
              <a:ext uri="{FF2B5EF4-FFF2-40B4-BE49-F238E27FC236}">
                <a16:creationId xmlns:a16="http://schemas.microsoft.com/office/drawing/2014/main" id="{7FE8C195-0E87-4468-A3E6-4FEE26630394}"/>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a:extLst>
              <a:ext uri="{FF2B5EF4-FFF2-40B4-BE49-F238E27FC236}">
                <a16:creationId xmlns:a16="http://schemas.microsoft.com/office/drawing/2014/main" id="{F31B9211-FF9E-DCA2-9419-6D0B64DBE75B}"/>
              </a:ext>
            </a:extLst>
          </p:cNvPr>
          <p:cNvSpPr txBox="1"/>
          <p:nvPr/>
        </p:nvSpPr>
        <p:spPr>
          <a:xfrm>
            <a:off x="5141508" y="155107"/>
            <a:ext cx="5683045" cy="307777"/>
          </a:xfrm>
          <a:prstGeom prst="rect">
            <a:avLst/>
          </a:prstGeom>
          <a:solidFill>
            <a:srgbClr val="FFFF00"/>
          </a:solidFill>
          <a:ln w="28575">
            <a:solidFill>
              <a:srgbClr val="FF0000"/>
            </a:solidFill>
          </a:ln>
        </p:spPr>
        <p:txBody>
          <a:bodyPr wrap="square">
            <a:spAutoFit/>
          </a:bodyPr>
          <a:lstStyle/>
          <a:p>
            <a:r>
              <a:rPr lang="cs-CZ" sz="1400" dirty="0">
                <a:hlinkClick r:id="rId4"/>
              </a:rPr>
              <a:t>https://edu.ceskatelevize.cz/video/2667-australie-kontinent-pousti</a:t>
            </a:r>
            <a:r>
              <a:rPr lang="cs-CZ" sz="1400" dirty="0"/>
              <a:t>  11 min. </a:t>
            </a:r>
          </a:p>
        </p:txBody>
      </p:sp>
      <p:sp>
        <p:nvSpPr>
          <p:cNvPr id="11" name="TextovéPole 10">
            <a:extLst>
              <a:ext uri="{FF2B5EF4-FFF2-40B4-BE49-F238E27FC236}">
                <a16:creationId xmlns:a16="http://schemas.microsoft.com/office/drawing/2014/main" id="{6F173369-B1DC-4BA8-687C-B157521102EC}"/>
              </a:ext>
            </a:extLst>
          </p:cNvPr>
          <p:cNvSpPr txBox="1"/>
          <p:nvPr/>
        </p:nvSpPr>
        <p:spPr>
          <a:xfrm>
            <a:off x="3465336" y="3587814"/>
            <a:ext cx="2417906" cy="369332"/>
          </a:xfrm>
          <a:prstGeom prst="rect">
            <a:avLst/>
          </a:prstGeom>
          <a:noFill/>
        </p:spPr>
        <p:txBody>
          <a:bodyPr wrap="none" rtlCol="0">
            <a:spAutoFit/>
          </a:bodyPr>
          <a:lstStyle/>
          <a:p>
            <a:r>
              <a:rPr lang="cs-CZ" b="1" u="sng" dirty="0" err="1"/>
              <a:t>Středoaustralská</a:t>
            </a:r>
            <a:r>
              <a:rPr lang="cs-CZ" b="1" u="sng" dirty="0"/>
              <a:t> pánev</a:t>
            </a:r>
          </a:p>
        </p:txBody>
      </p:sp>
      <p:pic>
        <p:nvPicPr>
          <p:cNvPr id="2050" name="Picture 2" descr="Wave Rock">
            <a:extLst>
              <a:ext uri="{FF2B5EF4-FFF2-40B4-BE49-F238E27FC236}">
                <a16:creationId xmlns:a16="http://schemas.microsoft.com/office/drawing/2014/main" id="{85B0F71F-DFBB-41E8-ACC0-914B81F77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8457" y="659430"/>
            <a:ext cx="4089694" cy="2724820"/>
          </a:xfrm>
          <a:prstGeom prst="rect">
            <a:avLst/>
          </a:prstGeom>
          <a:noFill/>
          <a:extLst>
            <a:ext uri="{909E8E84-426E-40DD-AFC4-6F175D3DCCD1}">
              <a14:hiddenFill xmlns:a14="http://schemas.microsoft.com/office/drawing/2010/main">
                <a:solidFill>
                  <a:srgbClr val="FFFFFF"/>
                </a:solidFill>
              </a14:hiddenFill>
            </a:ext>
          </a:extLst>
        </p:spPr>
      </p:pic>
      <p:sp>
        <p:nvSpPr>
          <p:cNvPr id="12" name="Obdélník 11">
            <a:extLst>
              <a:ext uri="{FF2B5EF4-FFF2-40B4-BE49-F238E27FC236}">
                <a16:creationId xmlns:a16="http://schemas.microsoft.com/office/drawing/2014/main" id="{CFBED2BD-F752-4A2A-8C81-01B5A4E7C47C}"/>
              </a:ext>
            </a:extLst>
          </p:cNvPr>
          <p:cNvSpPr/>
          <p:nvPr/>
        </p:nvSpPr>
        <p:spPr>
          <a:xfrm>
            <a:off x="6948664" y="2958747"/>
            <a:ext cx="1355884" cy="369332"/>
          </a:xfrm>
          <a:prstGeom prst="rect">
            <a:avLst/>
          </a:prstGeom>
        </p:spPr>
        <p:txBody>
          <a:bodyPr wrap="none">
            <a:spAutoFit/>
          </a:bodyPr>
          <a:lstStyle/>
          <a:p>
            <a:r>
              <a:rPr lang="cs-CZ" dirty="0" err="1">
                <a:solidFill>
                  <a:srgbClr val="006600"/>
                </a:solidFill>
                <a:latin typeface="Roboto"/>
              </a:rPr>
              <a:t>Wave</a:t>
            </a:r>
            <a:r>
              <a:rPr lang="cs-CZ" dirty="0">
                <a:solidFill>
                  <a:srgbClr val="006600"/>
                </a:solidFill>
                <a:latin typeface="Roboto"/>
              </a:rPr>
              <a:t> Rock</a:t>
            </a:r>
            <a:endParaRPr lang="cs-CZ" dirty="0">
              <a:solidFill>
                <a:srgbClr val="006600"/>
              </a:solidFill>
            </a:endParaRPr>
          </a:p>
        </p:txBody>
      </p:sp>
      <p:pic>
        <p:nvPicPr>
          <p:cNvPr id="2052" name="Picture 4" descr="Shell Beach">
            <a:extLst>
              <a:ext uri="{FF2B5EF4-FFF2-40B4-BE49-F238E27FC236}">
                <a16:creationId xmlns:a16="http://schemas.microsoft.com/office/drawing/2014/main" id="{3F889D39-271C-4BA8-ADB8-75DE552C2D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664" y="3657600"/>
            <a:ext cx="3998953" cy="2519822"/>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a:extLst>
              <a:ext uri="{FF2B5EF4-FFF2-40B4-BE49-F238E27FC236}">
                <a16:creationId xmlns:a16="http://schemas.microsoft.com/office/drawing/2014/main" id="{61196A74-66B4-472E-9B89-3B803710A207}"/>
              </a:ext>
            </a:extLst>
          </p:cNvPr>
          <p:cNvSpPr/>
          <p:nvPr/>
        </p:nvSpPr>
        <p:spPr>
          <a:xfrm>
            <a:off x="7097881" y="3815874"/>
            <a:ext cx="1415772" cy="369332"/>
          </a:xfrm>
          <a:prstGeom prst="rect">
            <a:avLst/>
          </a:prstGeom>
        </p:spPr>
        <p:txBody>
          <a:bodyPr wrap="none">
            <a:spAutoFit/>
          </a:bodyPr>
          <a:lstStyle/>
          <a:p>
            <a:r>
              <a:rPr lang="cs-CZ" dirty="0">
                <a:solidFill>
                  <a:srgbClr val="FFFFFF"/>
                </a:solidFill>
                <a:latin typeface="Roboto"/>
              </a:rPr>
              <a:t>Shell </a:t>
            </a:r>
            <a:r>
              <a:rPr lang="cs-CZ" dirty="0" err="1">
                <a:solidFill>
                  <a:srgbClr val="FFFFFF"/>
                </a:solidFill>
                <a:latin typeface="Roboto"/>
              </a:rPr>
              <a:t>Beach</a:t>
            </a:r>
            <a:endParaRPr lang="cs-CZ" dirty="0"/>
          </a:p>
        </p:txBody>
      </p:sp>
      <p:cxnSp>
        <p:nvCxnSpPr>
          <p:cNvPr id="15" name="Přímá spojnice se šipkou 14">
            <a:extLst>
              <a:ext uri="{FF2B5EF4-FFF2-40B4-BE49-F238E27FC236}">
                <a16:creationId xmlns:a16="http://schemas.microsoft.com/office/drawing/2014/main" id="{EB34E964-C53C-40B0-AE97-8E9C148C827A}"/>
              </a:ext>
            </a:extLst>
          </p:cNvPr>
          <p:cNvCxnSpPr>
            <a:cxnSpLocks/>
          </p:cNvCxnSpPr>
          <p:nvPr/>
        </p:nvCxnSpPr>
        <p:spPr>
          <a:xfrm flipV="1">
            <a:off x="924128" y="2897386"/>
            <a:ext cx="6024536" cy="15018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Obdélník 16">
            <a:extLst>
              <a:ext uri="{FF2B5EF4-FFF2-40B4-BE49-F238E27FC236}">
                <a16:creationId xmlns:a16="http://schemas.microsoft.com/office/drawing/2014/main" id="{06ECC63A-9FAB-47FD-B298-D5C65EF4F4EA}"/>
              </a:ext>
            </a:extLst>
          </p:cNvPr>
          <p:cNvSpPr/>
          <p:nvPr/>
        </p:nvSpPr>
        <p:spPr>
          <a:xfrm>
            <a:off x="4796093" y="3244334"/>
            <a:ext cx="2599814" cy="369332"/>
          </a:xfrm>
          <a:prstGeom prst="rect">
            <a:avLst/>
          </a:prstGeom>
        </p:spPr>
        <p:txBody>
          <a:bodyPr wrap="none">
            <a:spAutoFit/>
          </a:bodyPr>
          <a:lstStyle/>
          <a:p>
            <a:r>
              <a:rPr lang="cs-CZ" b="1" dirty="0">
                <a:solidFill>
                  <a:srgbClr val="000000"/>
                </a:solidFill>
                <a:latin typeface="Roboto"/>
              </a:rPr>
              <a:t>Shell </a:t>
            </a:r>
            <a:r>
              <a:rPr lang="cs-CZ" b="1" dirty="0" err="1">
                <a:solidFill>
                  <a:srgbClr val="000000"/>
                </a:solidFill>
                <a:latin typeface="Roboto"/>
              </a:rPr>
              <a:t>Beach</a:t>
            </a:r>
            <a:r>
              <a:rPr lang="cs-CZ" b="1" dirty="0">
                <a:solidFill>
                  <a:srgbClr val="000000"/>
                </a:solidFill>
                <a:latin typeface="Roboto"/>
              </a:rPr>
              <a:t>, Austrálie</a:t>
            </a:r>
            <a:endParaRPr lang="cs-CZ" b="1" i="0" dirty="0">
              <a:solidFill>
                <a:srgbClr val="000000"/>
              </a:solidFill>
              <a:effectLst/>
              <a:latin typeface="Roboto"/>
            </a:endParaRPr>
          </a:p>
        </p:txBody>
      </p:sp>
      <p:cxnSp>
        <p:nvCxnSpPr>
          <p:cNvPr id="20" name="Přímá spojnice se šipkou 19">
            <a:extLst>
              <a:ext uri="{FF2B5EF4-FFF2-40B4-BE49-F238E27FC236}">
                <a16:creationId xmlns:a16="http://schemas.microsoft.com/office/drawing/2014/main" id="{843C3A12-3741-4F76-8CA1-25D3F8F360C9}"/>
              </a:ext>
            </a:extLst>
          </p:cNvPr>
          <p:cNvCxnSpPr>
            <a:cxnSpLocks/>
          </p:cNvCxnSpPr>
          <p:nvPr/>
        </p:nvCxnSpPr>
        <p:spPr>
          <a:xfrm>
            <a:off x="311285" y="3422538"/>
            <a:ext cx="6637379" cy="12864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44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4zscheb.cz/elearning/zemepislearning/australie2/obrazky/pouste.jpg"/>
          <p:cNvPicPr>
            <a:picLocks noChangeAspect="1" noChangeArrowheads="1"/>
          </p:cNvPicPr>
          <p:nvPr/>
        </p:nvPicPr>
        <p:blipFill>
          <a:blip r:embed="rId2" cstate="print"/>
          <a:srcRect/>
          <a:stretch>
            <a:fillRect/>
          </a:stretch>
        </p:blipFill>
        <p:spPr bwMode="auto">
          <a:xfrm>
            <a:off x="1524001" y="260648"/>
            <a:ext cx="9303611" cy="6597352"/>
          </a:xfrm>
          <a:prstGeom prst="rect">
            <a:avLst/>
          </a:prstGeom>
          <a:noFill/>
        </p:spPr>
      </p:pic>
      <p:sp>
        <p:nvSpPr>
          <p:cNvPr id="3" name="Obdélník 2"/>
          <p:cNvSpPr/>
          <p:nvPr/>
        </p:nvSpPr>
        <p:spPr>
          <a:xfrm>
            <a:off x="6312024" y="2780928"/>
            <a:ext cx="136815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1</a:t>
            </a:r>
          </a:p>
        </p:txBody>
      </p:sp>
      <p:sp>
        <p:nvSpPr>
          <p:cNvPr id="4" name="Obdélník 3"/>
          <p:cNvSpPr/>
          <p:nvPr/>
        </p:nvSpPr>
        <p:spPr>
          <a:xfrm>
            <a:off x="8904312" y="3789040"/>
            <a:ext cx="151216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2</a:t>
            </a:r>
          </a:p>
        </p:txBody>
      </p:sp>
      <p:sp>
        <p:nvSpPr>
          <p:cNvPr id="5" name="Obdélník 4"/>
          <p:cNvSpPr/>
          <p:nvPr/>
        </p:nvSpPr>
        <p:spPr>
          <a:xfrm>
            <a:off x="9408368" y="3068960"/>
            <a:ext cx="12596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3</a:t>
            </a:r>
          </a:p>
        </p:txBody>
      </p:sp>
      <p:sp>
        <p:nvSpPr>
          <p:cNvPr id="6" name="Obdélník 5"/>
          <p:cNvSpPr/>
          <p:nvPr/>
        </p:nvSpPr>
        <p:spPr>
          <a:xfrm>
            <a:off x="9155832" y="2420888"/>
            <a:ext cx="1116632"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4</a:t>
            </a:r>
          </a:p>
        </p:txBody>
      </p:sp>
      <p:sp>
        <p:nvSpPr>
          <p:cNvPr id="7" name="Obdélník 6"/>
          <p:cNvSpPr/>
          <p:nvPr/>
        </p:nvSpPr>
        <p:spPr>
          <a:xfrm>
            <a:off x="6672064" y="3573016"/>
            <a:ext cx="115212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5</a:t>
            </a:r>
          </a:p>
        </p:txBody>
      </p:sp>
      <p:sp>
        <p:nvSpPr>
          <p:cNvPr id="8" name="Obdélník 7"/>
          <p:cNvSpPr/>
          <p:nvPr/>
        </p:nvSpPr>
        <p:spPr>
          <a:xfrm>
            <a:off x="6960096" y="5085184"/>
            <a:ext cx="3707904" cy="177281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t>I. Pojmenuj očíslované pouště.</a:t>
            </a:r>
          </a:p>
        </p:txBody>
      </p:sp>
      <p:sp>
        <p:nvSpPr>
          <p:cNvPr id="9" name="Obdélník 8"/>
          <p:cNvSpPr/>
          <p:nvPr/>
        </p:nvSpPr>
        <p:spPr>
          <a:xfrm>
            <a:off x="3431704" y="5733256"/>
            <a:ext cx="1800200"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gtEl>
                                        <p:attrNameLst>
                                          <p:attrName>style.opacity</p:attrName>
                                        </p:attrNameLst>
                                      </p:cBhvr>
                                      <p:to>
                                        <p:strVal val="0.5"/>
                                      </p:to>
                                    </p:set>
                                    <p:animEffect filter="image" prLst="opacity: 0.5">
                                      <p:cBhvr rctx="IE">
                                        <p:cTn id="7" dur="indefinite"/>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4"/>
                                        </p:tgtEl>
                                        <p:attrNameLst>
                                          <p:attrName>style.opacity</p:attrName>
                                        </p:attrNameLst>
                                      </p:cBhvr>
                                      <p:to>
                                        <p:strVal val="0.5"/>
                                      </p:to>
                                    </p:set>
                                    <p:animEffect filter="image" prLst="opacity: 0.5">
                                      <p:cBhvr rctx="IE">
                                        <p:cTn id="12" dur="indefinite"/>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5"/>
                                        </p:tgtEl>
                                        <p:attrNameLst>
                                          <p:attrName>style.opacity</p:attrName>
                                        </p:attrNameLst>
                                      </p:cBhvr>
                                      <p:to>
                                        <p:strVal val="0.5"/>
                                      </p:to>
                                    </p:set>
                                    <p:animEffect filter="image" prLst="opacity: 0.5">
                                      <p:cBhvr rctx="IE">
                                        <p:cTn id="17" dur="indefinite"/>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6"/>
                                        </p:tgtEl>
                                        <p:attrNameLst>
                                          <p:attrName>style.opacity</p:attrName>
                                        </p:attrNameLst>
                                      </p:cBhvr>
                                      <p:to>
                                        <p:strVal val="0.5"/>
                                      </p:to>
                                    </p:set>
                                    <p:animEffect filter="image" prLst="opacity: 0.5">
                                      <p:cBhvr rctx="IE">
                                        <p:cTn id="22" dur="indefinite"/>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7"/>
                                        </p:tgtEl>
                                        <p:attrNameLst>
                                          <p:attrName>style.opacity</p:attrName>
                                        </p:attrNameLst>
                                      </p:cBhvr>
                                      <p:to>
                                        <p:strVal val="0.5"/>
                                      </p:to>
                                    </p:set>
                                    <p:animEffect filter="image" prLst="opacity: 0.5">
                                      <p:cBhvr rctx="IE">
                                        <p:cTn id="27" dur="indefinite"/>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0" nodeType="clickEffect">
                                  <p:stCondLst>
                                    <p:cond delay="0"/>
                                  </p:stCondLst>
                                  <p:childTnLst>
                                    <p:animEffect transition="out" filter="dissolv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xit" presetSubtype="0" fill="hold" grpId="0" nodeType="clickEffect">
                                  <p:stCondLst>
                                    <p:cond delay="0"/>
                                  </p:stCondLst>
                                  <p:childTnLst>
                                    <p:animEffect transition="out" filter="dissolv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AQEBUUEBIUFBUVFRQUFRUXFBsdFRQVFCAYFhUXFxcaHCggGBslGxUUIjEiJSkrLi4uFx8zODQsNygtLisBCgoKDg0OGhAQGiwkHSQsLCwvLCwsLCwsLCwsLCwsLCwsLCwsLCwsLCwsLCwsLCwsLCwsLCwsLCwsLCwsLCwsLP/AABEIAMwA9wMBIgACEQEDEQH/xAAbAAEAAgMBAQAAAAAAAAAAAAAAAQMCBAUGB//EAD0QAAEDAgQDAwsDBAEEAwAAAAEAAhEDIQQSMUEiUWEFcYETFDJDUnKCkaGxwUKT0iNistHwY5Lh8QYVU//EABcBAQEBAQAAAAAAAAAAAAAAAAABAwL/xAAeEQEBAAICAwEBAAAAAAAAAAAAAQIRAyESMUEiE//aAAwDAQACEQMRAD8A+lVs0cMSS1onSXENBPzVr+yaoeAf6tMFjoLRLspzXdIAIIZbKQY2kxq1sKwtIiJtIEkTuu92Ni31aU1AA9pyvynhLoBkd4ItsZF9TrybFgNYiYYJ/SZlvKSCQ4xtbv3WWGoFpc5xlzjJOwAAADQSYFpjmSd1sLGo8NBJ0AJPcOgWQ5fbz28A4s0ucIEgAAiXjWDMCJMnSAVxnViHtlsFzRMkQySScxnQX0nRX13eXf5R7QAWhrW6kASQSeZk22WFDsnPNZjQ6/k/JgCYY4gnM5wEzfuHNaz8wZeW903jhe2J+IiPGNljmeXiMuUTmvLp20MC+0k91p0MZRIaTQLaxLrtDAGtEEFgqEwbwJgwQ6Y0GzUdQZZwANrZTb5aLqW0Z9oTkgTxSJDssGDEnYSBMXjRZ4N7XMlpBEu07zrcwed9ZXOx2GbUbTqUict/RaSCCLOyyJIi3vHVbGOw1LJDobmBZmEggkEy0C8yJ6Cb8792Ogi1ewOy2FuStIcJgSeINhufPmOtjltredVdjcA2m8NAa6RNxBAkAyRYmCdANOqky70qxFy8JUYTle0EzDYpvDnbXYW2Om5mdlumgwHK5mV3suEHrGx7xIXWxekKnzZnshPNmeyEFyKh9GkBJDR3/wDtG0aZEtDSDcEaEdDKDLDaH3n/AORVq08JQYWzkiXOsRcXOt1d5sz2QguhIVPmzPZCebM9kILoRU+bM9kJ5sz2QguSFT5sz2QnmzPZCC5FT5sz2QnmzPZCC5FT5sz2QnmzPZCC4qFUcMz2QiIljHBxJdY6C9tOZjbYDUzKzpOqMJNOoWhxlwytMmA2QSJmAPkoLi30xluWzILcw1GYWmx+SxdXYNXDv2Gmp0Go15qdWK3Gdp14bIZIADrniNpMgcO+x1WPafa73YZ4pMd5Utc0DZpJLZzRcb2HLRawqjm2Njm1O/4WcrnwiMWMhoAtAAHSLBW1MU/zdrWcDg7yZh0zwFwdmIG4lYrUc94qBo4ml+c29GWlm23CLmfS2Vym9K2u0sRTa5tQHKyrDYgz5WctxqNInQnlvK0K3Z2aoH5tDMG8WIMdDmcY0kzzneaPFXGWdDSrNqspxRDZa2IIAaCIADOLSPa5DnbOgaxu8ZegqBxGtr02g7GbctpO2iaRq4mmXsBIuBmybE8piQeRGnXRQynQzuLGGkTVHk3hrsrmgBpFWTwiQ4iYAkEXJnYrFwacgBdFg4kAnkSAY+S0quNdTqUabhmLwQ54aYzCNv0zxm+zSpYPS9nYNjRmlr3H9Y0HRvILcq0mvEPaHDkRI+RXnGiDLSWk7tMTyJ2d4yuv2TjTUBa8t8o03AOrT6Lo2keEgrPLGzsUu7LYXvDC5lmkQSW7/pNgLDSFrV8FVZ+nOObNR3tP4JPRdekf6j+mUeNz9iPmr1JlYPMcLhsR+R+Vkt/tTs4uc6owsacmUyIsJM59tdwRwhcdlSoSbtIBjh4joP7g0i5NiLEb2WszlFPkDd7KjmnNUtEtcS4AS3U6bQbq/BYkvBmJkxBlpAiSDvfuiY71FgvDnVAXON2FjQZMg8UkC8AchJ520qQbfVx9J27jzJ8VYLEWtSeWSKjpu45jaAS5wB7mjXoehOw0giQZHMKyqlERUEREBERAREQQiFERnTq1GghpABJceASSbkzvJ1JBPVZ4bE5Huf5KmXODWue0ZXuazMWtNjMZ3RcekdFUi48IqjF4elUquqFlUF7WseGuaWFrZiGOt+oza/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CtWFWo1oJcQANSdAqqnDUCCXP9IyBxEgNkkDlPh89Tswtavj6TCA50ZiGix1JAF4sLi+mvIrYBnRJoD3KnDOcyr5RlLi8lkJfUgOcTNg0ODQI7zN9ArPKDNlm8Zo6CBPS5+/JZqWSjo4THtdncMuYNaC1xyw4TY6wLtvexC52K7SxD6zmAGiGNbLgWPDy4mQDeCA0WLQYfvtViBwyGgu0bIHpGw+p+qypeiOHLFi23CRYi1rEEWsuJhNo36PaBPBXyZXAtLogdzpOhE+Mc1q4ykaLoc4ZSJa425y09QIvvPQrBzQQQRIIII5grOnWqNZklrmRADmkkN2GYEfW6vjZdwa1A20N3vHddxv8lY2o0kgEEiJE3E3EjZc3BYJwrF4hrZqAwZc8lxs4kXAAbBiRcXBldB9drTxkNGxJFwLm3RdyqmpTm9swnKY0JESLdVz8I2sC+m4FkEEVGiWOAgxldOUEQCBydEWXTClNDTGNiM4Ek2IcCHMt/UAmcoLgDP5C3FrvoMJOkm7hAkjS9pItpMWTBNc1oY4RlDWggyHACLSSdt+nVBsIsahIBIEkAkARJ6CbfNS0/wDOSCURQqJRQpQQURERKhSiKhERBKq9Z8P5KtVXrPh/JUFqItenRdiaopsMUwJqva8hxD2vaA2BGoBnNIIFtSluoLg8TEiYmJvCwr0g8BmUOzOaAC3MAZnMRyGvguzX7MYKLm0mNDoJbtxxYki9zEnvVOB7Mq06jXuqBwDIc0NiXmJIOzbaa8yVn/TpEYXsMBrRUqOcQ4OMQA4tOZu0gWFp2jRbNTsmiSSG5Cd2HL4kCxPeCt4rGm/MAYIkAwRBE8xsVnujyLW0WYh9OlUecpOZr6gdB4ZaAeO2YOl1+JsWK3FXi8MaTwarc2v9aOGTM5/YJk62vY7KwLbD0FGmXVaQGgfmcJ2aCdRydlPWw0lW46jkrPjRwDwOTjIeB04Qe9x5qezgTXbGzXk93CLdZLfquri8DTqxnEwCBcj0onQ9B8lzllrIcNSoLS0uaTOVxEnUjY/KFK0VThtD7z/uVbCqw2h95/3KuQQiIqMXU2kgkCRMGLidYKzUKUBYyAYtJv1MR/4WS5WKxjqb3ZgHFozskgcBMPFjxRA23GsqWjqIpUKgpUKUEFFFR4aJcQBzJgIojJERVREWDqjRqQLE35CAT9R80Gaq9Z8P5KtphzvQY5x7otzl0CPG8GNFezsmsXSSxoiLEuPPSAPr81zcpBXhsE2uXh08IGU/pa8zc8yOGx2PVdbs/AtosaAAXBrWF+UBzg2wmAFfh6IptDW6D5km5J6kklWLC3dQREUBERAXHx/YbH5TThuVwdlPoGLiBfLBi4Fo03HYRWXQ0OzME6nmc+MxgWJIDR1IF5J+nJb6Iluxwe1abWVhE/1A4nlmZlAjkYm39sqldzG4RtVoBJEEEEG4I/B0K42Kwz6JGY5mkwHbgmSA4RGgiRqdgtMMp6GthtD7z/8AIq5VYbQ+8/7lWrRRERUEREBU4qgHtILQ4wYkxrycLt7wpp1p1BacxbBi5HKOYvGsXUsrNLi2eIXg6xJbMcpBuoMmG3/mY03WSqp0srnEfqMmwsQAO8zb5K1AWNR0fMCYJgE3MC5jkskQc/EYBlUuFQOc0kQQXNBiD6MyBJ0JIkE2RbtKmGiBMdSSb31Jkop4xGaIi6VjUMC3QDvMAW310XU7N7Nyta6rDqgufZB/tEfXvXKNZrHMLogODiOYG8bwYPgvTBY8lvpEoiLMEREBERARFi2mASRqYnrCDJERAREQFXiKQe0tOhBHzWT3gCSYA3Kxo1MwnKRynWO7ZB5qlRq0zlqhoJzOBa6d7zYR6TT4q1drGdn0qsZmjM05muAGZroLZBjkSO4rgVKhZW8i4SQ0uLtokBp+Li7sh6LbDLfVFqIoWipRQpQYPZP02kGDIkHWD8toVQpEniHc5puIIME2ME7X0uthFNAiKFRKKFKCCiFERKhV+cN5P/bf/pPOG8n/ALb/AOKiqe0MGKrR6QLSHAtdDrQSAdpgeIB2XqsIGimwM9ENbl92BH0XmvOG8n/tv/iut2DWlrm3hp4ZBBAdeII0BmOkDZZ8k+o6iIiyBERAREQEREBERAREQa1fie1uw4z4eiPnJ+ELZWtTM1XEbANPf6X2cFsoC4HbdYjEUx5N0FpaakDLJlwbOs8B/wC4dV31ye3qwHk2kHUus0kjKI2FvSXWPsaCKrzhvJ/7b/4p5w3k/wDbf/FbqtUqnzhvJ/7b/wDSnzhvJ/7b/wCKC1FV5w3k/wDbf/FQcQP79vVv/wBILUVfnDeT/wBt/wDFR5w3k/8Abf8AxQWqVT5w3k/9t/8ApT5w3k/9t/8AFBYUVRxDeT/23/xREXIiKqLLC4h1OtTyifKO8mRIFoc/NfUtDXGORKxWWEqNZVDqmaABlIiGuOYEuGuh10vtqucvQ9Ei039q4cetYeQa4Fx6BouT3LRqdsPLoYwNETx3PLRpj6rCS1HaVWIxDKYl7gOXM9ANSegXJ/8Asq//AE/+138lqASS513OMl0a9O4aAdF1OO/R1j2vTiweTyyEf5QPqtd3atQ6Ma3lJLjHUACD4laaLuccG4ztZ49NmblkgHuhx+s+C3MH2jTquLWyHNAJa4QYO42ImR4dy46xc4t42TmbJEb75Te8xHil458Hpisabw4AtIIIBBGhB0IXA7Q7ZzsOQ5G+iS4QXONy0ToNuZvHM7GB7TpCkWU/SpMaAw6wbUjw+1bTqstUdlagc6rcEtYd/wBTh0P6R111iLFS51eDDac6CSY79Pp9VGBqAAMhwLWizhqBax0MHl05iYNmnTDRDRAWSJKAuDjqwqVSRo0ZQeZF3Hum3gVn/wDIKjy6nTa9oY8VDVaWkuewZRwuDhlu4A2MgnTfVa0AAAQBYDYBaceP0SoUotlEREBERAUKVXWqZWl0OdAmGiXGOQm56KCxFXSqteJaQRzHXRWIIKIUVRKIiKIiICq9Z8P5KtVXrPh/JUFqIiohSiICIiCnEUM8XiJjv2I6i/S56EVMwopuY8OeTTdn4nkh2azpB4dNDFoHJbaKWD0gKqrUQ7WxGjhqO4rg0qlRkBlRzQP02IjYDMDA7oWWJx9V7chc1hd+ptnmLkNBkDvvrtqsfCo67cO//wDV89zY+WWY8fFG0Dm4znbZwzBtnA2iAP8AkLg9mVK2GpNpMyOY2QCQQWNvlAaPSExcmb7rInMTmcXEay64PcLN7gBqkwtGVSt5SpUd/e5ncKRLI7swcfiKKnCiAY9p/wByrltJqKIiKgiIgIiIChSiDk4ry1OoPJtDmlj202sp8QdBec5BAc3hJA9KXP1kLpUKuZswRqCDqCCQR8wVs9nsDqzcxAyEuaCYc50RIG7YcfHZbfaraDILqeZziYDYGYi5zSQHdxn7rLy1dRHOBnS6LFk3JEFxLiORdeN9NPBFoM0RQqoiIglVes+H8lWqr1nw/kqC1ERUQiIglFClAREQQsKrJEgDMAcpI0JELNEF9PAPe0OpPa4Hd4ggixBDdSDIi2i1K2DFLEGX5nuptJAkAAEgcMnrfeOisw9erSDhSyQ7M6CIIqO/VI1FtCJ67LXwdGo0E1qpq1HQXOIAEgRDWtEBszA1vclZyZb7RnhtD7z/APIq5U4bQ+8/7lXLtUIiKgpUKUBEUE/6Eak8gN1BKmng31g7I4tABh1rvEQ24u3WY7p1jYw/Z1R/pcDfDOfCCAOpnu3U47HeSYWYZmZwMagAX4uJ2rted9VxllvqI5FQYllUte2m5rX0XjI85mtsXtMi7gWyNJDxouhiKzqjszraho9kGJ7yYBPgNpNYEddyTqSdSeqldTH7VQUQoukSiIiihSiAqvWfD+SrVV6z4fyVBaiIqCKFKAiIgIiIChSiAiIoKcNofef9yrlThtD7z/8AIq5AREVEKURAVGAxPkKlSpiJImKWVrYYwDvzue4zMDYADc3rB9NrozAGDIkaHT7ErnKbg6WJ7YGSaILnECA8Oa0aTmJEju1XOY2BzOpPMm5PiST4rJExxkEKURdCCiIiJRERRERAVXrPh/JVqq9Z8P5KgtREVEKURAREQEREBERAREUFOG0PvP8AuVcqcNofef8Acq5AREVBERBi8mDAk7DmlIktBcIMCRMgHcTv3rJFARYtBveb/LS2n/JWSoIiIIhEKIiURQiiKUQFV6z4fyVYqvWfD+SoLkRFRCKUQQpUKUBERBCKUQQpUKUFOG0PvP8A8irlVhxY+8/7lWqAsXNkEcxFtfArJFRAClQpQEREBQpRBClQpQQUQops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4" descr="data:image/jpeg;base64,/9j/4AAQSkZJRgABAQAAAQABAAD/2wCEAAkGBxAQEBUUEBIUFBUVFRQUFRUXFBsdFRQVFCAYFhUXFxcaHCggGBslGxUUIjEiJSkrLi4uFx8zODQsNygtLisBCgoKDg0OGhAQGiwkHSQsLCwvLCwsLCwsLCwsLCwsLCwsLCwsLCwsLCwsLCwsLCwsLCwsLCwsLCwsLCwsLCwsLP/AABEIAMwA9wMBIgACEQEDEQH/xAAbAAEAAgMBAQAAAAAAAAAAAAAAAQMCBAUGB//EAD0QAAEDAgQDAwsDBAEEAwAAAAEAAhEDIQQSMUEiUWEFcYETFDJDUnKCkaGxwUKT0iNistHwY5Lh8QYVU//EABcBAQEBAQAAAAAAAAAAAAAAAAABAwL/xAAeEQEBAAICAwEBAAAAAAAAAAAAAQIRAyESMUEiE//aAAwDAQACEQMRAD8A+lVs0cMSS1onSXENBPzVr+yaoeAf6tMFjoLRLspzXdIAIIZbKQY2kxq1sKwtIiJtIEkTuu92Ni31aU1AA9pyvynhLoBkd4ItsZF9TrybFgNYiYYJ/SZlvKSCQ4xtbv3WWGoFpc5xlzjJOwAAADQSYFpjmSd1sLGo8NBJ0AJPcOgWQ5fbz28A4s0ucIEgAAiXjWDMCJMnSAVxnViHtlsFzRMkQySScxnQX0nRX13eXf5R7QAWhrW6kASQSeZk22WFDsnPNZjQ6/k/JgCYY4gnM5wEzfuHNaz8wZeW903jhe2J+IiPGNljmeXiMuUTmvLp20MC+0k91p0MZRIaTQLaxLrtDAGtEEFgqEwbwJgwQ6Y0GzUdQZZwANrZTb5aLqW0Z9oTkgTxSJDssGDEnYSBMXjRZ4N7XMlpBEu07zrcwed9ZXOx2GbUbTqUict/RaSCCLOyyJIi3vHVbGOw1LJDobmBZmEggkEy0C8yJ6Cb8792Ogi1ewOy2FuStIcJgSeINhufPmOtjltredVdjcA2m8NAa6RNxBAkAyRYmCdANOqky70qxFy8JUYTle0EzDYpvDnbXYW2Om5mdlumgwHK5mV3suEHrGx7xIXWxekKnzZnshPNmeyEFyKh9GkBJDR3/wDtG0aZEtDSDcEaEdDKDLDaH3n/AORVq08JQYWzkiXOsRcXOt1d5sz2QguhIVPmzPZCebM9kILoRU+bM9kJ5sz2QguSFT5sz2QnmzPZCC5FT5sz2QnmzPZCC5FT5sz2QnmzPZCC4qFUcMz2QiIljHBxJdY6C9tOZjbYDUzKzpOqMJNOoWhxlwytMmA2QSJmAPkoLi30xluWzILcw1GYWmx+SxdXYNXDv2Gmp0Go15qdWK3Gdp14bIZIADrniNpMgcO+x1WPafa73YZ4pMd5Utc0DZpJLZzRcb2HLRawqjm2Njm1O/4WcrnwiMWMhoAtAAHSLBW1MU/zdrWcDg7yZh0zwFwdmIG4lYrUc94qBo4ml+c29GWlm23CLmfS2Vym9K2u0sRTa5tQHKyrDYgz5WctxqNInQnlvK0K3Z2aoH5tDMG8WIMdDmcY0kzzneaPFXGWdDSrNqspxRDZa2IIAaCIADOLSPa5DnbOgaxu8ZegqBxGtr02g7GbctpO2iaRq4mmXsBIuBmybE8piQeRGnXRQynQzuLGGkTVHk3hrsrmgBpFWTwiQ4iYAkEXJnYrFwacgBdFg4kAnkSAY+S0quNdTqUabhmLwQ54aYzCNv0zxm+zSpYPS9nYNjRmlr3H9Y0HRvILcq0mvEPaHDkRI+RXnGiDLSWk7tMTyJ2d4yuv2TjTUBa8t8o03AOrT6Lo2keEgrPLGzsUu7LYXvDC5lmkQSW7/pNgLDSFrV8FVZ+nOObNR3tP4JPRdekf6j+mUeNz9iPmr1JlYPMcLhsR+R+Vkt/tTs4uc6owsacmUyIsJM59tdwRwhcdlSoSbtIBjh4joP7g0i5NiLEb2WszlFPkDd7KjmnNUtEtcS4AS3U6bQbq/BYkvBmJkxBlpAiSDvfuiY71FgvDnVAXON2FjQZMg8UkC8AchJ520qQbfVx9J27jzJ8VYLEWtSeWSKjpu45jaAS5wB7mjXoehOw0giQZHMKyqlERUEREBERAREQQiFERnTq1GghpABJceASSbkzvJ1JBPVZ4bE5Huf5KmXODWue0ZXuazMWtNjMZ3RcekdFUi48IqjF4elUquqFlUF7WseGuaWFrZiGOt+oza/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CtWFWo1oJcQANSdAqqnDUCCXP9IyBxEgNkkDlPh89Tswtavj6TCA50ZiGix1JAF4sLi+mvIrYBnRJoD3KnDOcyr5RlLi8lkJfUgOcTNg0ODQI7zN9ArPKDNlm8Zo6CBPS5+/JZqWSjo4THtdncMuYNaC1xyw4TY6wLtvexC52K7SxD6zmAGiGNbLgWPDy4mQDeCA0WLQYfvtViBwyGgu0bIHpGw+p+qypeiOHLFi23CRYi1rEEWsuJhNo36PaBPBXyZXAtLogdzpOhE+Mc1q4ykaLoc4ZSJa425y09QIvvPQrBzQQQRIIII5grOnWqNZklrmRADmkkN2GYEfW6vjZdwa1A20N3vHddxv8lY2o0kgEEiJE3E3EjZc3BYJwrF4hrZqAwZc8lxs4kXAAbBiRcXBldB9drTxkNGxJFwLm3RdyqmpTm9swnKY0JESLdVz8I2sC+m4FkEEVGiWOAgxldOUEQCBydEWXTClNDTGNiM4Ek2IcCHMt/UAmcoLgDP5C3FrvoMJOkm7hAkjS9pItpMWTBNc1oY4RlDWggyHACLSSdt+nVBsIsahIBIEkAkARJ6CbfNS0/wDOSCURQqJRQpQQURERKhSiKhERBKq9Z8P5KtVXrPh/JUFqItenRdiaopsMUwJqva8hxD2vaA2BGoBnNIIFtSluoLg8TEiYmJvCwr0g8BmUOzOaAC3MAZnMRyGvguzX7MYKLm0mNDoJbtxxYki9zEnvVOB7Mq06jXuqBwDIc0NiXmJIOzbaa8yVn/TpEYXsMBrRUqOcQ4OMQA4tOZu0gWFp2jRbNTsmiSSG5Cd2HL4kCxPeCt4rGm/MAYIkAwRBE8xsVnujyLW0WYh9OlUecpOZr6gdB4ZaAeO2YOl1+JsWK3FXi8MaTwarc2v9aOGTM5/YJk62vY7KwLbD0FGmXVaQGgfmcJ2aCdRydlPWw0lW46jkrPjRwDwOTjIeB04Qe9x5qezgTXbGzXk93CLdZLfquri8DTqxnEwCBcj0onQ9B8lzllrIcNSoLS0uaTOVxEnUjY/KFK0VThtD7z/uVbCqw2h95/3KuQQiIqMXU2kgkCRMGLidYKzUKUBYyAYtJv1MR/4WS5WKxjqb3ZgHFozskgcBMPFjxRA23GsqWjqIpUKgpUKUEFFFR4aJcQBzJgIojJERVREWDqjRqQLE35CAT9R80Gaq9Z8P5KtphzvQY5x7otzl0CPG8GNFezsmsXSSxoiLEuPPSAPr81zcpBXhsE2uXh08IGU/pa8zc8yOGx2PVdbs/AtosaAAXBrWF+UBzg2wmAFfh6IptDW6D5km5J6kklWLC3dQREUBERAXHx/YbH5TThuVwdlPoGLiBfLBi4Fo03HYRWXQ0OzME6nmc+MxgWJIDR1IF5J+nJb6Iluxwe1abWVhE/1A4nlmZlAjkYm39sqldzG4RtVoBJEEEEG4I/B0K42Kwz6JGY5mkwHbgmSA4RGgiRqdgtMMp6GthtD7z/8AIq5VYbQ+8/7lWrRRERUEREBU4qgHtILQ4wYkxrycLt7wpp1p1BacxbBi5HKOYvGsXUsrNLi2eIXg6xJbMcpBuoMmG3/mY03WSqp0srnEfqMmwsQAO8zb5K1AWNR0fMCYJgE3MC5jkskQc/EYBlUuFQOc0kQQXNBiD6MyBJ0JIkE2RbtKmGiBMdSSb31Jkop4xGaIi6VjUMC3QDvMAW310XU7N7Nyta6rDqgufZB/tEfXvXKNZrHMLogODiOYG8bwYPgvTBY8lvpEoiLMEREBERARFi2mASRqYnrCDJERAREQFXiKQe0tOhBHzWT3gCSYA3Kxo1MwnKRynWO7ZB5qlRq0zlqhoJzOBa6d7zYR6TT4q1drGdn0qsZmjM05muAGZroLZBjkSO4rgVKhZW8i4SQ0uLtokBp+Li7sh6LbDLfVFqIoWipRQpQYPZP02kGDIkHWD8toVQpEniHc5puIIME2ME7X0uthFNAiKFRKKFKCCiFERKhV+cN5P/bf/pPOG8n/ALb/AOKiqe0MGKrR6QLSHAtdDrQSAdpgeIB2XqsIGimwM9ENbl92BH0XmvOG8n/tv/iut2DWlrm3hp4ZBBAdeII0BmOkDZZ8k+o6iIiyBERAREQEREBERAREQa1fie1uw4z4eiPnJ+ELZWtTM1XEbANPf6X2cFsoC4HbdYjEUx5N0FpaakDLJlwbOs8B/wC4dV31ye3qwHk2kHUus0kjKI2FvSXWPsaCKrzhvJ/7b/4p5w3k/wDbf/FbqtUqnzhvJ/7b/wDSnzhvJ/7b/wCKC1FV5w3k/wDbf/FQcQP79vVv/wBILUVfnDeT/wBt/wDFR5w3k/8Abf8AxQWqVT5w3k/9t/8ApT5w3k/9t/8AFBYUVRxDeT/23/xREXIiKqLLC4h1OtTyifKO8mRIFoc/NfUtDXGORKxWWEqNZVDqmaABlIiGuOYEuGuh10vtqucvQ9Ei039q4cetYeQa4Fx6BouT3LRqdsPLoYwNETx3PLRpj6rCS1HaVWIxDKYl7gOXM9ANSegXJ/8Asq//AE/+138lqASS513OMl0a9O4aAdF1OO/R1j2vTiweTyyEf5QPqtd3atQ6Ma3lJLjHUACD4laaLuccG4ztZ49NmblkgHuhx+s+C3MH2jTquLWyHNAJa4QYO42ImR4dy46xc4t42TmbJEb75Te8xHil458Hpisabw4AtIIIBBGhB0IXA7Q7ZzsOQ5G+iS4QXONy0ToNuZvHM7GB7TpCkWU/SpMaAw6wbUjw+1bTqstUdlagc6rcEtYd/wBTh0P6R111iLFS51eDDac6CSY79Pp9VGBqAAMhwLWizhqBax0MHl05iYNmnTDRDRAWSJKAuDjqwqVSRo0ZQeZF3Hum3gVn/wDIKjy6nTa9oY8VDVaWkuewZRwuDhlu4A2MgnTfVa0AAAQBYDYBaceP0SoUotlEREBERAUKVXWqZWl0OdAmGiXGOQm56KCxFXSqteJaQRzHXRWIIKIUVRKIiKIiICq9Z8P5KtVXrPh/JUFqIiohSiICIiCnEUM8XiJjv2I6i/S56EVMwopuY8OeTTdn4nkh2azpB4dNDFoHJbaKWD0gKqrUQ7WxGjhqO4rg0qlRkBlRzQP02IjYDMDA7oWWJx9V7chc1hd+ptnmLkNBkDvvrtqsfCo67cO//wDV89zY+WWY8fFG0Dm4znbZwzBtnA2iAP8AkLg9mVK2GpNpMyOY2QCQQWNvlAaPSExcmb7rInMTmcXEay64PcLN7gBqkwtGVSt5SpUd/e5ncKRLI7swcfiKKnCiAY9p/wByrltJqKIiKgiIgIiIChSiDk4ry1OoPJtDmlj202sp8QdBec5BAc3hJA9KXP1kLpUKuZswRqCDqCCQR8wVs9nsDqzcxAyEuaCYc50RIG7YcfHZbfaraDILqeZziYDYGYi5zSQHdxn7rLy1dRHOBnS6LFk3JEFxLiORdeN9NPBFoM0RQqoiIglVes+H8lWqr1nw/kqC1ERUQiIglFClAREQQsKrJEgDMAcpI0JELNEF9PAPe0OpPa4Hd4ggixBDdSDIi2i1K2DFLEGX5nuptJAkAAEgcMnrfeOisw9erSDhSyQ7M6CIIqO/VI1FtCJ67LXwdGo0E1qpq1HQXOIAEgRDWtEBszA1vclZyZb7RnhtD7z/APIq5U4bQ+8/7lXLtUIiKgpUKUBEUE/6Eak8gN1BKmng31g7I4tABh1rvEQ24u3WY7p1jYw/Z1R/pcDfDOfCCAOpnu3U47HeSYWYZmZwMagAX4uJ2rted9VxllvqI5FQYllUte2m5rX0XjI85mtsXtMi7gWyNJDxouhiKzqjszraho9kGJ7yYBPgNpNYEddyTqSdSeqldTH7VQUQoukSiIiihSiAqvWfD+SrVV6z4fyVBaiIqCKFKAiIgIiIChSiAiIoKcNofef9yrlThtD7z/8AIq5AREVEKURAVGAxPkKlSpiJImKWVrYYwDvzue4zMDYADc3rB9NrozAGDIkaHT7ErnKbg6WJ7YGSaILnECA8Oa0aTmJEju1XOY2BzOpPMm5PiST4rJExxkEKURdCCiIiJRERRERAVXrPh/JVqq9Z8P5KgtREVEKURAREQEREBERAREUFOG0PvP8AuVcqcNofef8Acq5AREVBERBi8mDAk7DmlIktBcIMCRMgHcTv3rJFARYtBveb/LS2n/JWSoIiIIhEKIiURQiiKUQFV6z4fyVYqvWfD+SoLkRFRCKUQQpUKUBERBCKUQQpUKUFOG0PvP8A8irlVhxY+8/7lWqAsXNkEcxFtfArJFRAClQpQEREBQpRBClQpQQUQopsf//Z"/>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AutoShape 6" descr="data:image/jpeg;base64,/9j/4AAQSkZJRgABAQAAAQABAAD/2wCEAAkGBxAQEBUUEBIUFBUVFRQUFRUXFBsdFRQVFCAYFhUXFxcaHCggGBslGxUUIjEiJSkrLi4uFx8zODQsNygtLisBCgoKDg0OGhAQGiwkHSQsLCwvLCwsLCwsLCwsLCwsLCwsLCwsLCwsLCwsLCwsLCwsLCwsLCwsLCwsLCwsLCwsLP/AABEIAMwA9wMBIgACEQEDEQH/xAAbAAEAAgMBAQAAAAAAAAAAAAAAAQMCBAUGB//EAD0QAAEDAgQDAwsDBAEEAwAAAAEAAhEDIQQSMUEiUWEFcYETFDJDUnKCkaGxwUKT0iNistHwY5Lh8QYVU//EABcBAQEBAQAAAAAAAAAAAAAAAAABAwL/xAAeEQEBAAICAwEBAAAAAAAAAAAAAQIRAyESMUEiE//aAAwDAQACEQMRAD8A+lVs0cMSS1onSXENBPzVr+yaoeAf6tMFjoLRLspzXdIAIIZbKQY2kxq1sKwtIiJtIEkTuu92Ni31aU1AA9pyvynhLoBkd4ItsZF9TrybFgNYiYYJ/SZlvKSCQ4xtbv3WWGoFpc5xlzjJOwAAADQSYFpjmSd1sLGo8NBJ0AJPcOgWQ5fbz28A4s0ucIEgAAiXjWDMCJMnSAVxnViHtlsFzRMkQySScxnQX0nRX13eXf5R7QAWhrW6kASQSeZk22WFDsnPNZjQ6/k/JgCYY4gnM5wEzfuHNaz8wZeW903jhe2J+IiPGNljmeXiMuUTmvLp20MC+0k91p0MZRIaTQLaxLrtDAGtEEFgqEwbwJgwQ6Y0GzUdQZZwANrZTb5aLqW0Z9oTkgTxSJDssGDEnYSBMXjRZ4N7XMlpBEu07zrcwed9ZXOx2GbUbTqUict/RaSCCLOyyJIi3vHVbGOw1LJDobmBZmEggkEy0C8yJ6Cb8792Ogi1ewOy2FuStIcJgSeINhufPmOtjltredVdjcA2m8NAa6RNxBAkAyRYmCdANOqky70qxFy8JUYTle0EzDYpvDnbXYW2Om5mdlumgwHK5mV3suEHrGx7xIXWxekKnzZnshPNmeyEFyKh9GkBJDR3/wDtG0aZEtDSDcEaEdDKDLDaH3n/AORVq08JQYWzkiXOsRcXOt1d5sz2QguhIVPmzPZCebM9kILoRU+bM9kJ5sz2QguSFT5sz2QnmzPZCC5FT5sz2QnmzPZCC5FT5sz2QnmzPZCC4qFUcMz2QiIljHBxJdY6C9tOZjbYDUzKzpOqMJNOoWhxlwytMmA2QSJmAPkoLi30xluWzILcw1GYWmx+SxdXYNXDv2Gmp0Go15qdWK3Gdp14bIZIADrniNpMgcO+x1WPafa73YZ4pMd5Utc0DZpJLZzRcb2HLRawqjm2Njm1O/4WcrnwiMWMhoAtAAHSLBW1MU/zdrWcDg7yZh0zwFwdmIG4lYrUc94qBo4ml+c29GWlm23CLmfS2Vym9K2u0sRTa5tQHKyrDYgz5WctxqNInQnlvK0K3Z2aoH5tDMG8WIMdDmcY0kzzneaPFXGWdDSrNqspxRDZa2IIAaCIADOLSPa5DnbOgaxu8ZegqBxGtr02g7GbctpO2iaRq4mmXsBIuBmybE8piQeRGnXRQynQzuLGGkTVHk3hrsrmgBpFWTwiQ4iYAkEXJnYrFwacgBdFg4kAnkSAY+S0quNdTqUabhmLwQ54aYzCNv0zxm+zSpYPS9nYNjRmlr3H9Y0HRvILcq0mvEPaHDkRI+RXnGiDLSWk7tMTyJ2d4yuv2TjTUBa8t8o03AOrT6Lo2keEgrPLGzsUu7LYXvDC5lmkQSW7/pNgLDSFrV8FVZ+nOObNR3tP4JPRdekf6j+mUeNz9iPmr1JlYPMcLhsR+R+Vkt/tTs4uc6owsacmUyIsJM59tdwRwhcdlSoSbtIBjh4joP7g0i5NiLEb2WszlFPkDd7KjmnNUtEtcS4AS3U6bQbq/BYkvBmJkxBlpAiSDvfuiY71FgvDnVAXON2FjQZMg8UkC8AchJ520qQbfVx9J27jzJ8VYLEWtSeWSKjpu45jaAS5wB7mjXoehOw0giQZHMKyqlERUEREBERAREQQiFERnTq1GghpABJceASSbkzvJ1JBPVZ4bE5Huf5KmXODWue0ZXuazMWtNjMZ3RcekdFUi48IqjF4elUquqFlUF7WseGuaWFrZiGOt+oza/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CtWFWo1oJcQANSdAqqnDUCCXP9IyBxEgNkkDlPh89Tswtavj6TCA50ZiGix1JAF4sLi+mvIrYBnRJoD3KnDOcyr5RlLi8lkJfUgOcTNg0ODQI7zN9ArPKDNlm8Zo6CBPS5+/JZqWSjo4THtdncMuYNaC1xyw4TY6wLtvexC52K7SxD6zmAGiGNbLgWPDy4mQDeCA0WLQYfvtViBwyGgu0bIHpGw+p+qypeiOHLFi23CRYi1rEEWsuJhNo36PaBPBXyZXAtLogdzpOhE+Mc1q4ykaLoc4ZSJa425y09QIvvPQrBzQQQRIIII5grOnWqNZklrmRADmkkN2GYEfW6vjZdwa1A20N3vHddxv8lY2o0kgEEiJE3E3EjZc3BYJwrF4hrZqAwZc8lxs4kXAAbBiRcXBldB9drTxkNGxJFwLm3RdyqmpTm9swnKY0JESLdVz8I2sC+m4FkEEVGiWOAgxldOUEQCBydEWXTClNDTGNiM4Ek2IcCHMt/UAmcoLgDP5C3FrvoMJOkm7hAkjS9pItpMWTBNc1oY4RlDWggyHACLSSdt+nVBsIsahIBIEkAkARJ6CbfNS0/wDOSCURQqJRQpQQURERKhSiKhERBKq9Z8P5KtVXrPh/JUFqItenRdiaopsMUwJqva8hxD2vaA2BGoBnNIIFtSluoLg8TEiYmJvCwr0g8BmUOzOaAC3MAZnMRyGvguzX7MYKLm0mNDoJbtxxYki9zEnvVOB7Mq06jXuqBwDIc0NiXmJIOzbaa8yVn/TpEYXsMBrRUqOcQ4OMQA4tOZu0gWFp2jRbNTsmiSSG5Cd2HL4kCxPeCt4rGm/MAYIkAwRBE8xsVnujyLW0WYh9OlUecpOZr6gdB4ZaAeO2YOl1+JsWK3FXi8MaTwarc2v9aOGTM5/YJk62vY7KwLbD0FGmXVaQGgfmcJ2aCdRydlPWw0lW46jkrPjRwDwOTjIeB04Qe9x5qezgTXbGzXk93CLdZLfquri8DTqxnEwCBcj0onQ9B8lzllrIcNSoLS0uaTOVxEnUjY/KFK0VThtD7z/uVbCqw2h95/3KuQQiIqMXU2kgkCRMGLidYKzUKUBYyAYtJv1MR/4WS5WKxjqb3ZgHFozskgcBMPFjxRA23GsqWjqIpUKgpUKUEFFFR4aJcQBzJgIojJERVREWDqjRqQLE35CAT9R80Gaq9Z8P5KtphzvQY5x7otzl0CPG8GNFezsmsXSSxoiLEuPPSAPr81zcpBXhsE2uXh08IGU/pa8zc8yOGx2PVdbs/AtosaAAXBrWF+UBzg2wmAFfh6IptDW6D5km5J6kklWLC3dQREUBERAXHx/YbH5TThuVwdlPoGLiBfLBi4Fo03HYRWXQ0OzME6nmc+MxgWJIDR1IF5J+nJb6Iluxwe1abWVhE/1A4nlmZlAjkYm39sqldzG4RtVoBJEEEEG4I/B0K42Kwz6JGY5mkwHbgmSA4RGgiRqdgtMMp6GthtD7z/8AIq5VYbQ+8/7lWrRRERUEREBU4qgHtILQ4wYkxrycLt7wpp1p1BacxbBi5HKOYvGsXUsrNLi2eIXg6xJbMcpBuoMmG3/mY03WSqp0srnEfqMmwsQAO8zb5K1AWNR0fMCYJgE3MC5jkskQc/EYBlUuFQOc0kQQXNBiD6MyBJ0JIkE2RbtKmGiBMdSSb31Jkop4xGaIi6VjUMC3QDvMAW310XU7N7Nyta6rDqgufZB/tEfXvXKNZrHMLogODiOYG8bwYPgvTBY8lvpEoiLMEREBERARFi2mASRqYnrCDJERAREQFXiKQe0tOhBHzWT3gCSYA3Kxo1MwnKRynWO7ZB5qlRq0zlqhoJzOBa6d7zYR6TT4q1drGdn0qsZmjM05muAGZroLZBjkSO4rgVKhZW8i4SQ0uLtokBp+Li7sh6LbDLfVFqIoWipRQpQYPZP02kGDIkHWD8toVQpEniHc5puIIME2ME7X0uthFNAiKFRKKFKCCiFERKhV+cN5P/bf/pPOG8n/ALb/AOKiqe0MGKrR6QLSHAtdDrQSAdpgeIB2XqsIGimwM9ENbl92BH0XmvOG8n/tv/iut2DWlrm3hp4ZBBAdeII0BmOkDZZ8k+o6iIiyBERAREQEREBERAREQa1fie1uw4z4eiPnJ+ELZWtTM1XEbANPf6X2cFsoC4HbdYjEUx5N0FpaakDLJlwbOs8B/wC4dV31ye3qwHk2kHUus0kjKI2FvSXWPsaCKrzhvJ/7b/4p5w3k/wDbf/FbqtUqnzhvJ/7b/wDSnzhvJ/7b/wCKC1FV5w3k/wDbf/FQcQP79vVv/wBILUVfnDeT/wBt/wDFR5w3k/8Abf8AxQWqVT5w3k/9t/8ApT5w3k/9t/8AFBYUVRxDeT/23/xREXIiKqLLC4h1OtTyifKO8mRIFoc/NfUtDXGORKxWWEqNZVDqmaABlIiGuOYEuGuh10vtqucvQ9Ei039q4cetYeQa4Fx6BouT3LRqdsPLoYwNETx3PLRpj6rCS1HaVWIxDKYl7gOXM9ANSegXJ/8Asq//AE/+138lqASS513OMl0a9O4aAdF1OO/R1j2vTiweTyyEf5QPqtd3atQ6Ma3lJLjHUACD4laaLuccG4ztZ49NmblkgHuhx+s+C3MH2jTquLWyHNAJa4QYO42ImR4dy46xc4t42TmbJEb75Te8xHil458Hpisabw4AtIIIBBGhB0IXA7Q7ZzsOQ5G+iS4QXONy0ToNuZvHM7GB7TpCkWU/SpMaAw6wbUjw+1bTqstUdlagc6rcEtYd/wBTh0P6R111iLFS51eDDac6CSY79Pp9VGBqAAMhwLWizhqBax0MHl05iYNmnTDRDRAWSJKAuDjqwqVSRo0ZQeZF3Hum3gVn/wDIKjy6nTa9oY8VDVaWkuewZRwuDhlu4A2MgnTfVa0AAAQBYDYBaceP0SoUotlEREBERAUKVXWqZWl0OdAmGiXGOQm56KCxFXSqteJaQRzHXRWIIKIUVRKIiKIiICq9Z8P5KtVXrPh/JUFqIiohSiICIiCnEUM8XiJjv2I6i/S56EVMwopuY8OeTTdn4nkh2azpB4dNDFoHJbaKWD0gKqrUQ7WxGjhqO4rg0qlRkBlRzQP02IjYDMDA7oWWJx9V7chc1hd+ptnmLkNBkDvvrtqsfCo67cO//wDV89zY+WWY8fFG0Dm4znbZwzBtnA2iAP8AkLg9mVK2GpNpMyOY2QCQQWNvlAaPSExcmb7rInMTmcXEay64PcLN7gBqkwtGVSt5SpUd/e5ncKRLI7swcfiKKnCiAY9p/wByrltJqKIiKgiIgIiIChSiDk4ry1OoPJtDmlj202sp8QdBec5BAc3hJA9KXP1kLpUKuZswRqCDqCCQR8wVs9nsDqzcxAyEuaCYc50RIG7YcfHZbfaraDILqeZziYDYGYi5zSQHdxn7rLy1dRHOBnS6LFk3JEFxLiORdeN9NPBFoM0RQqoiIglVes+H8lWqr1nw/kqC1ERUQiIglFClAREQQsKrJEgDMAcpI0JELNEF9PAPe0OpPa4Hd4ggixBDdSDIi2i1K2DFLEGX5nuptJAkAAEgcMnrfeOisw9erSDhSyQ7M6CIIqO/VI1FtCJ67LXwdGo0E1qpq1HQXOIAEgRDWtEBszA1vclZyZb7RnhtD7z/APIq5U4bQ+8/7lXLtUIiKgpUKUBEUE/6Eak8gN1BKmng31g7I4tABh1rvEQ24u3WY7p1jYw/Z1R/pcDfDOfCCAOpnu3U47HeSYWYZmZwMagAX4uJ2rted9VxllvqI5FQYllUte2m5rX0XjI85mtsXtMi7gWyNJDxouhiKzqjszraho9kGJ7yYBPgNpNYEddyTqSdSeqldTH7VQUQoukSiIiihSiAqvWfD+SrVV6z4fyVBaiIqCKFKAiIgIiIChSiAiIoKcNofef9yrlThtD7z/8AIq5AREVEKURAVGAxPkKlSpiJImKWVrYYwDvzue4zMDYADc3rB9NrozAGDIkaHT7ErnKbg6WJ7YGSaILnECA8Oa0aTmJEju1XOY2BzOpPMm5PiST4rJExxkEKURdCCiIiJRERRERAVXrPh/JVqq9Z8P5KgtREVEKURAREQEREBERAREUFOG0PvP8AuVcqcNofef8Acq5AREVBERBi8mDAk7DmlIktBcIMCRMgHcTv3rJFARYtBveb/LS2n/JWSoIiIIhEKIiURQiiKUQFV6z4fyVYqvWfD+SoLkRFRCKUQQpUKUBERBCKUQQpUKUFOG0PvP8A8irlVhxY+8/7lWqAsXNkEcxFtfArJFRAClQpQEREBQpRBClQpQQUQopsf//Z"/>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5" name="AutoShape 8" descr="data:image/jpeg;base64,/9j/4AAQSkZJRgABAQAAAQABAAD/2wCEAAkGBxAQEBUUEBIUFBUVFRQUFRUXFBsdFRQVFCAYFhUXFxcaHCggGBslGxUUIjEiJSkrLi4uFx8zODQsNygtLisBCgoKDg0OGhAQGiwkHSQsLCwvLCwsLCwsLCwsLCwsLCwsLCwsLCwsLCwsLCwsLCwsLCwsLCwsLCwsLCwsLCwsLP/AABEIAMwA9wMBIgACEQEDEQH/xAAbAAEAAgMBAQAAAAAAAAAAAAAAAQMCBAUGB//EAD0QAAEDAgQDAwsDBAEEAwAAAAEAAhEDIQQSMUEiUWEFcYETFDJDUnKCkaGxwUKT0iNistHwY5Lh8QYVU//EABcBAQEBAQAAAAAAAAAAAAAAAAABAwL/xAAeEQEBAAICAwEBAAAAAAAAAAAAAQIRAyESMUEiE//aAAwDAQACEQMRAD8A+lVs0cMSS1onSXENBPzVr+yaoeAf6tMFjoLRLspzXdIAIIZbKQY2kxq1sKwtIiJtIEkTuu92Ni31aU1AA9pyvynhLoBkd4ItsZF9TrybFgNYiYYJ/SZlvKSCQ4xtbv3WWGoFpc5xlzjJOwAAADQSYFpjmSd1sLGo8NBJ0AJPcOgWQ5fbz28A4s0ucIEgAAiXjWDMCJMnSAVxnViHtlsFzRMkQySScxnQX0nRX13eXf5R7QAWhrW6kASQSeZk22WFDsnPNZjQ6/k/JgCYY4gnM5wEzfuHNaz8wZeW903jhe2J+IiPGNljmeXiMuUTmvLp20MC+0k91p0MZRIaTQLaxLrtDAGtEEFgqEwbwJgwQ6Y0GzUdQZZwANrZTb5aLqW0Z9oTkgTxSJDssGDEnYSBMXjRZ4N7XMlpBEu07zrcwed9ZXOx2GbUbTqUict/RaSCCLOyyJIi3vHVbGOw1LJDobmBZmEggkEy0C8yJ6Cb8792Ogi1ewOy2FuStIcJgSeINhufPmOtjltredVdjcA2m8NAa6RNxBAkAyRYmCdANOqky70qxFy8JUYTle0EzDYpvDnbXYW2Om5mdlumgwHK5mV3suEHrGx7xIXWxekKnzZnshPNmeyEFyKh9GkBJDR3/wDtG0aZEtDSDcEaEdDKDLDaH3n/AORVq08JQYWzkiXOsRcXOt1d5sz2QguhIVPmzPZCebM9kILoRU+bM9kJ5sz2QguSFT5sz2QnmzPZCC5FT5sz2QnmzPZCC5FT5sz2QnmzPZCC4qFUcMz2QiIljHBxJdY6C9tOZjbYDUzKzpOqMJNOoWhxlwytMmA2QSJmAPkoLi30xluWzILcw1GYWmx+SxdXYNXDv2Gmp0Go15qdWK3Gdp14bIZIADrniNpMgcO+x1WPafa73YZ4pMd5Utc0DZpJLZzRcb2HLRawqjm2Njm1O/4WcrnwiMWMhoAtAAHSLBW1MU/zdrWcDg7yZh0zwFwdmIG4lYrUc94qBo4ml+c29GWlm23CLmfS2Vym9K2u0sRTa5tQHKyrDYgz5WctxqNInQnlvK0K3Z2aoH5tDMG8WIMdDmcY0kzzneaPFXGWdDSrNqspxRDZa2IIAaCIADOLSPa5DnbOgaxu8ZegqBxGtr02g7GbctpO2iaRq4mmXsBIuBmybE8piQeRGnXRQynQzuLGGkTVHk3hrsrmgBpFWTwiQ4iYAkEXJnYrFwacgBdFg4kAnkSAY+S0quNdTqUabhmLwQ54aYzCNv0zxm+zSpYPS9nYNjRmlr3H9Y0HRvILcq0mvEPaHDkRI+RXnGiDLSWk7tMTyJ2d4yuv2TjTUBa8t8o03AOrT6Lo2keEgrPLGzsUu7LYXvDC5lmkQSW7/pNgLDSFrV8FVZ+nOObNR3tP4JPRdekf6j+mUeNz9iPmr1JlYPMcLhsR+R+Vkt/tTs4uc6owsacmUyIsJM59tdwRwhcdlSoSbtIBjh4joP7g0i5NiLEb2WszlFPkDd7KjmnNUtEtcS4AS3U6bQbq/BYkvBmJkxBlpAiSDvfuiY71FgvDnVAXON2FjQZMg8UkC8AchJ520qQbfVx9J27jzJ8VYLEWtSeWSKjpu45jaAS5wB7mjXoehOw0giQZHMKyqlERUEREBERAREQQiFERnTq1GghpABJceASSbkzvJ1JBPVZ4bE5Huf5KmXODWue0ZXuazMWtNjMZ3RcekdFUi48IqjF4elUquqFlUF7WseGuaWFrZiGOt+oza/VatLExE03CC5rXGm6cuYgOdDOGYaSNtdIK6ClWY69Dn1O0SC2KZcHDYkuBmDLGtLmjS7gNbwopVvKk5mFvC0nMHt3zAtOUEQfaDYIvC6K1RRh8NgWBnLxa3GaZIPIz0hNVFVfHVAB5PD1KhMWljQGnfM50eCyp4is6R5GHAEgeUaYAE5naQJ5kfZXV31A12VoLtG3tpYumLTsJWdNjsrWuIIaBo2AXWl7hu62vfpKXY1qLqmxznWZaGbDLmZmnc2m4grYYwgwIDZNrkmbzP6TJNr+CtWFWo1oJcQANSdAqqnDUCCXP9IyBxEgNkkDlPh89Tswtavj6TCA50ZiGix1JAF4sLi+mvIrYBnRJoD3KnDOcyr5RlLi8lkJfUgOcTNg0ODQI7zN9ArPKDNlm8Zo6CBPS5+/JZqWSjo4THtdncMuYNaC1xyw4TY6wLtvexC52K7SxD6zmAGiGNbLgWPDy4mQDeCA0WLQYfvtViBwyGgu0bIHpGw+p+qypeiOHLFi23CRYi1rEEWsuJhNo36PaBPBXyZXAtLogdzpOhE+Mc1q4ykaLoc4ZSJa425y09QIvvPQrBzQQQRIIII5grOnWqNZklrmRADmkkN2GYEfW6vjZdwa1A20N3vHddxv8lY2o0kgEEiJE3E3EjZc3BYJwrF4hrZqAwZc8lxs4kXAAbBiRcXBldB9drTxkNGxJFwLm3RdyqmpTm9swnKY0JESLdVz8I2sC+m4FkEEVGiWOAgxldOUEQCBydEWXTClNDTGNiM4Ek2IcCHMt/UAmcoLgDP5C3FrvoMJOkm7hAkjS9pItpMWTBNc1oY4RlDWggyHACLSSdt+nVBsIsahIBIEkAkARJ6CbfNS0/wDOSCURQqJRQpQQURERKhSiKhERBKq9Z8P5KtVXrPh/JUFqItenRdiaopsMUwJqva8hxD2vaA2BGoBnNIIFtSluoLg8TEiYmJvCwr0g8BmUOzOaAC3MAZnMRyGvguzX7MYKLm0mNDoJbtxxYki9zEnvVOB7Mq06jXuqBwDIc0NiXmJIOzbaa8yVn/TpEYXsMBrRUqOcQ4OMQA4tOZu0gWFp2jRbNTsmiSSG5Cd2HL4kCxPeCt4rGm/MAYIkAwRBE8xsVnujyLW0WYh9OlUecpOZr6gdB4ZaAeO2YOl1+JsWK3FXi8MaTwarc2v9aOGTM5/YJk62vY7KwLbD0FGmXVaQGgfmcJ2aCdRydlPWw0lW46jkrPjRwDwOTjIeB04Qe9x5qezgTXbGzXk93CLdZLfquri8DTqxnEwCBcj0onQ9B8lzllrIcNSoLS0uaTOVxEnUjY/KFK0VThtD7z/uVbCqw2h95/3KuQQiIqMXU2kgkCRMGLidYKzUKUBYyAYtJv1MR/4WS5WKxjqb3ZgHFozskgcBMPFjxRA23GsqWjqIpUKgpUKUEFFFR4aJcQBzJgIojJERVREWDqjRqQLE35CAT9R80Gaq9Z8P5KtphzvQY5x7otzl0CPG8GNFezsmsXSSxoiLEuPPSAPr81zcpBXhsE2uXh08IGU/pa8zc8yOGx2PVdbs/AtosaAAXBrWF+UBzg2wmAFfh6IptDW6D5km5J6kklWLC3dQREUBERAXHx/YbH5TThuVwdlPoGLiBfLBi4Fo03HYRWXQ0OzME6nmc+MxgWJIDR1IF5J+nJb6Iluxwe1abWVhE/1A4nlmZlAjkYm39sqldzG4RtVoBJEEEEG4I/B0K42Kwz6JGY5mkwHbgmSA4RGgiRqdgtMMp6GthtD7z/8AIq5VYbQ+8/7lWrRRERUEREBU4qgHtILQ4wYkxrycLt7wpp1p1BacxbBi5HKOYvGsXUsrNLi2eIXg6xJbMcpBuoMmG3/mY03WSqp0srnEfqMmwsQAO8zb5K1AWNR0fMCYJgE3MC5jkskQc/EYBlUuFQOc0kQQXNBiD6MyBJ0JIkE2RbtKmGiBMdSSb31Jkop4xGaIi6VjUMC3QDvMAW310XU7N7Nyta6rDqgufZB/tEfXvXKNZrHMLogODiOYG8bwYPgvTBY8lvpEoiLMEREBERARFi2mASRqYnrCDJERAREQFXiKQe0tOhBHzWT3gCSYA3Kxo1MwnKRynWO7ZB5qlRq0zlqhoJzOBa6d7zYR6TT4q1drGdn0qsZmjM05muAGZroLZBjkSO4rgVKhZW8i4SQ0uLtokBp+Li7sh6LbDLfVFqIoWipRQpQYPZP02kGDIkHWD8toVQpEniHc5puIIME2ME7X0uthFNAiKFRKKFKCCiFERKhV+cN5P/bf/pPOG8n/ALb/AOKiqe0MGKrR6QLSHAtdDrQSAdpgeIB2XqsIGimwM9ENbl92BH0XmvOG8n/tv/iut2DWlrm3hp4ZBBAdeII0BmOkDZZ8k+o6iIiyBERAREQEREBERAREQa1fie1uw4z4eiPnJ+ELZWtTM1XEbANPf6X2cFsoC4HbdYjEUx5N0FpaakDLJlwbOs8B/wC4dV31ye3qwHk2kHUus0kjKI2FvSXWPsaCKrzhvJ/7b/4p5w3k/wDbf/FbqtUqnzhvJ/7b/wDSnzhvJ/7b/wCKC1FV5w3k/wDbf/FQcQP79vVv/wBILUVfnDeT/wBt/wDFR5w3k/8Abf8AxQWqVT5w3k/9t/8ApT5w3k/9t/8AFBYUVRxDeT/23/xREXIiKqLLC4h1OtTyifKO8mRIFoc/NfUtDXGORKxWWEqNZVDqmaABlIiGuOYEuGuh10vtqucvQ9Ei039q4cetYeQa4Fx6BouT3LRqdsPLoYwNETx3PLRpj6rCS1HaVWIxDKYl7gOXM9ANSegXJ/8Asq//AE/+138lqASS513OMl0a9O4aAdF1OO/R1j2vTiweTyyEf5QPqtd3atQ6Ma3lJLjHUACD4laaLuccG4ztZ49NmblkgHuhx+s+C3MH2jTquLWyHNAJa4QYO42ImR4dy46xc4t42TmbJEb75Te8xHil458Hpisabw4AtIIIBBGhB0IXA7Q7ZzsOQ5G+iS4QXONy0ToNuZvHM7GB7TpCkWU/SpMaAw6wbUjw+1bTqstUdlagc6rcEtYd/wBTh0P6R111iLFS51eDDac6CSY79Pp9VGBqAAMhwLWizhqBax0MHl05iYNmnTDRDRAWSJKAuDjqwqVSRo0ZQeZF3Hum3gVn/wDIKjy6nTa9oY8VDVaWkuewZRwuDhlu4A2MgnTfVa0AAAQBYDYBaceP0SoUotlEREBERAUKVXWqZWl0OdAmGiXGOQm56KCxFXSqteJaQRzHXRWIIKIUVRKIiKIiICq9Z8P5KtVXrPh/JUFqIiohSiICIiCnEUM8XiJjv2I6i/S56EVMwopuY8OeTTdn4nkh2azpB4dNDFoHJbaKWD0gKqrUQ7WxGjhqO4rg0qlRkBlRzQP02IjYDMDA7oWWJx9V7chc1hd+ptnmLkNBkDvvrtqsfCo67cO//wDV89zY+WWY8fFG0Dm4znbZwzBtnA2iAP8AkLg9mVK2GpNpMyOY2QCQQWNvlAaPSExcmb7rInMTmcXEay64PcLN7gBqkwtGVSt5SpUd/e5ncKRLI7swcfiKKnCiAY9p/wByrltJqKIiKgiIgIiIChSiDk4ry1OoPJtDmlj202sp8QdBec5BAc3hJA9KXP1kLpUKuZswRqCDqCCQR8wVs9nsDqzcxAyEuaCYc50RIG7YcfHZbfaraDILqeZziYDYGYi5zSQHdxn7rLy1dRHOBnS6LFk3JEFxLiORdeN9NPBFoM0RQqoiIglVes+H8lWqr1nw/kqC1ERUQiIglFClAREQQsKrJEgDMAcpI0JELNEF9PAPe0OpPa4Hd4ggixBDdSDIi2i1K2DFLEGX5nuptJAkAAEgcMnrfeOisw9erSDhSyQ7M6CIIqO/VI1FtCJ67LXwdGo0E1qpq1HQXOIAEgRDWtEBszA1vclZyZb7RnhtD7z/APIq5U4bQ+8/7lXLtUIiKgpUKUBEUE/6Eak8gN1BKmng31g7I4tABh1rvEQ24u3WY7p1jYw/Z1R/pcDfDOfCCAOpnu3U47HeSYWYZmZwMagAX4uJ2rted9VxllvqI5FQYllUte2m5rX0XjI85mtsXtMi7gWyNJDxouhiKzqjszraho9kGJ7yYBPgNpNYEddyTqSdSeqldTH7VQUQoukSiIiihSiAqvWfD+SrVV6z4fyVBaiIqCKFKAiIgIiIChSiAiIoKcNofef9yrlThtD7z/8AIq5AREVEKURAVGAxPkKlSpiJImKWVrYYwDvzue4zMDYADc3rB9NrozAGDIkaHT7ErnKbg6WJ7YGSaILnECA8Oa0aTmJEju1XOY2BzOpPMm5PiST4rJExxkEKURdCCiIiJRERRERAVXrPh/JVqq9Z8P5KgtREVEKURAREQEREBERAREUFOG0PvP8AuVcqcNofef8Acq5AREVBERBi8mDAk7DmlIktBcIMCRMgHcTv3rJFARYtBveb/LS2n/JWSoIiIIhEKIiURQiiKUQFV6z4fyVYqvWfD+SoLkRFRCKUQQpUKUBERBCKUQQpUKUFOG0PvP8A8irlVhxY+8/7lWqAsXNkEcxFtfArJFRAClQpQEREBQpRBClQpQQUQopsf//Z"/>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7" name="Picture 10" descr="http://www.zemepis.com/images/slmapy/australie.jpg"/>
          <p:cNvPicPr>
            <a:picLocks noChangeAspect="1" noChangeArrowheads="1"/>
          </p:cNvPicPr>
          <p:nvPr/>
        </p:nvPicPr>
        <p:blipFill>
          <a:blip r:embed="rId2" cstate="print">
            <a:extLst>
              <a:ext uri="{28A0092B-C50C-407E-A947-70E740481C1C}">
                <a14:useLocalDpi xmlns:a14="http://schemas.microsoft.com/office/drawing/2010/main" val="0"/>
              </a:ext>
            </a:extLst>
          </a:blip>
          <a:srcRect l="297" r="-132" b="16536"/>
          <a:stretch>
            <a:fillRect/>
          </a:stretch>
        </p:blipFill>
        <p:spPr bwMode="auto">
          <a:xfrm>
            <a:off x="1524001" y="332656"/>
            <a:ext cx="9144000" cy="629562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Přímá spojovací šipka 8"/>
          <p:cNvCxnSpPr/>
          <p:nvPr/>
        </p:nvCxnSpPr>
        <p:spPr>
          <a:xfrm>
            <a:off x="2351584" y="3789040"/>
            <a:ext cx="5040560" cy="648072"/>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Přímá spojovací šipka 12"/>
          <p:cNvCxnSpPr/>
          <p:nvPr/>
        </p:nvCxnSpPr>
        <p:spPr>
          <a:xfrm>
            <a:off x="5951984" y="2060848"/>
            <a:ext cx="144016" cy="3456384"/>
          </a:xfrm>
          <a:prstGeom prst="straightConnector1">
            <a:avLst/>
          </a:prstGeom>
          <a:ln w="381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Vývojový diagram: postup 15"/>
          <p:cNvSpPr/>
          <p:nvPr/>
        </p:nvSpPr>
        <p:spPr>
          <a:xfrm>
            <a:off x="3863752" y="3429000"/>
            <a:ext cx="720080" cy="504056"/>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4100 km</a:t>
            </a:r>
          </a:p>
        </p:txBody>
      </p:sp>
      <p:sp>
        <p:nvSpPr>
          <p:cNvPr id="17" name="Vývojový diagram: postup 16"/>
          <p:cNvSpPr/>
          <p:nvPr/>
        </p:nvSpPr>
        <p:spPr>
          <a:xfrm>
            <a:off x="6023992" y="3212976"/>
            <a:ext cx="720080" cy="504056"/>
          </a:xfrm>
          <a:prstGeom prst="flowChartProcess">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3 200 km</a:t>
            </a:r>
          </a:p>
        </p:txBody>
      </p:sp>
      <p:sp>
        <p:nvSpPr>
          <p:cNvPr id="18" name="Obdélníkový popisek 17"/>
          <p:cNvSpPr/>
          <p:nvPr/>
        </p:nvSpPr>
        <p:spPr>
          <a:xfrm>
            <a:off x="3719736" y="5877272"/>
            <a:ext cx="1512168" cy="612648"/>
          </a:xfrm>
          <a:prstGeom prst="wedgeRectCallout">
            <a:avLst>
              <a:gd name="adj1" fmla="val -50424"/>
              <a:gd name="adj2" fmla="val -218422"/>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Pobřežní čára</a:t>
            </a:r>
          </a:p>
          <a:p>
            <a:pPr algn="ctr"/>
            <a:r>
              <a:rPr lang="cs-CZ" b="1" dirty="0"/>
              <a:t>19 200 km</a:t>
            </a:r>
          </a:p>
        </p:txBody>
      </p:sp>
      <p:sp>
        <p:nvSpPr>
          <p:cNvPr id="6" name="Obdélník 5"/>
          <p:cNvSpPr/>
          <p:nvPr/>
        </p:nvSpPr>
        <p:spPr>
          <a:xfrm>
            <a:off x="7608168" y="1052737"/>
            <a:ext cx="2961714" cy="3139321"/>
          </a:xfrm>
          <a:prstGeom prst="rect">
            <a:avLst/>
          </a:prstGeom>
          <a:solidFill>
            <a:srgbClr val="FFFF00"/>
          </a:solidFill>
        </p:spPr>
        <p:txBody>
          <a:bodyPr wrap="square">
            <a:spAutoFit/>
          </a:bodyPr>
          <a:lstStyle/>
          <a:p>
            <a:r>
              <a:rPr lang="cs-CZ" sz="1600" b="1" dirty="0"/>
              <a:t>Krajní body </a:t>
            </a:r>
          </a:p>
          <a:p>
            <a:r>
              <a:rPr lang="cs-CZ" sz="1400" dirty="0"/>
              <a:t>a) </a:t>
            </a:r>
            <a:r>
              <a:rPr lang="cs-CZ" sz="1400" b="1" dirty="0"/>
              <a:t>Kontinentální </a:t>
            </a:r>
          </a:p>
          <a:p>
            <a:r>
              <a:rPr lang="cs-CZ" sz="1400" dirty="0"/>
              <a:t>S – Cape York 11°40' </a:t>
            </a:r>
            <a:r>
              <a:rPr lang="cs-CZ" sz="1400" dirty="0" err="1"/>
              <a:t>j.š</a:t>
            </a:r>
            <a:r>
              <a:rPr lang="cs-CZ" sz="1400" dirty="0"/>
              <a:t> </a:t>
            </a:r>
          </a:p>
          <a:p>
            <a:r>
              <a:rPr lang="cs-CZ" sz="1400" dirty="0"/>
              <a:t>J - </a:t>
            </a:r>
            <a:r>
              <a:rPr lang="cs-CZ" sz="1400" dirty="0" err="1"/>
              <a:t>South</a:t>
            </a:r>
            <a:r>
              <a:rPr lang="cs-CZ" sz="1400" dirty="0"/>
              <a:t> East Point 39°07 </a:t>
            </a:r>
            <a:r>
              <a:rPr lang="cs-CZ" sz="1400" dirty="0" err="1"/>
              <a:t>j.š</a:t>
            </a:r>
            <a:r>
              <a:rPr lang="cs-CZ" sz="1400" dirty="0"/>
              <a:t>. </a:t>
            </a:r>
          </a:p>
          <a:p>
            <a:r>
              <a:rPr lang="cs-CZ" sz="1400" dirty="0"/>
              <a:t>V - Cape Byron 153°45' </a:t>
            </a:r>
            <a:r>
              <a:rPr lang="cs-CZ" sz="1400" dirty="0" err="1"/>
              <a:t>v.d</a:t>
            </a:r>
            <a:r>
              <a:rPr lang="cs-CZ" sz="1400" dirty="0"/>
              <a:t>. </a:t>
            </a:r>
          </a:p>
          <a:p>
            <a:r>
              <a:rPr lang="cs-CZ" sz="1400" dirty="0"/>
              <a:t>Z - </a:t>
            </a:r>
            <a:r>
              <a:rPr lang="cs-CZ" sz="1400" dirty="0" err="1"/>
              <a:t>Steep</a:t>
            </a:r>
            <a:r>
              <a:rPr lang="cs-CZ" sz="1400" dirty="0"/>
              <a:t> point (Příkrý mys) 113°05' </a:t>
            </a:r>
            <a:r>
              <a:rPr lang="cs-CZ" sz="1400" dirty="0" err="1"/>
              <a:t>v.d</a:t>
            </a:r>
            <a:r>
              <a:rPr lang="cs-CZ" sz="1400" dirty="0"/>
              <a:t>. </a:t>
            </a:r>
          </a:p>
          <a:p>
            <a:r>
              <a:rPr lang="cs-CZ" sz="1400" dirty="0"/>
              <a:t>b) </a:t>
            </a:r>
            <a:r>
              <a:rPr lang="cs-CZ" sz="1400" b="1" dirty="0"/>
              <a:t>Ostrovní</a:t>
            </a:r>
            <a:r>
              <a:rPr lang="cs-CZ" sz="1400" dirty="0"/>
              <a:t> </a:t>
            </a:r>
          </a:p>
          <a:p>
            <a:r>
              <a:rPr lang="cs-CZ" sz="1400" dirty="0"/>
              <a:t>S - Kure (Havajské o., USA) 28°s.š. </a:t>
            </a:r>
          </a:p>
          <a:p>
            <a:r>
              <a:rPr lang="cs-CZ" sz="1400" dirty="0"/>
              <a:t>J - </a:t>
            </a:r>
            <a:r>
              <a:rPr lang="cs-CZ" sz="1400" dirty="0" err="1"/>
              <a:t>Macquaire</a:t>
            </a:r>
            <a:r>
              <a:rPr lang="cs-CZ" sz="1400" dirty="0"/>
              <a:t> </a:t>
            </a:r>
            <a:r>
              <a:rPr lang="cs-CZ" sz="1400" dirty="0" err="1"/>
              <a:t>Islands</a:t>
            </a:r>
            <a:r>
              <a:rPr lang="cs-CZ" sz="1400" dirty="0"/>
              <a:t> (AUS) 54,5° </a:t>
            </a:r>
            <a:r>
              <a:rPr lang="cs-CZ" sz="1400" dirty="0" err="1"/>
              <a:t>j.š</a:t>
            </a:r>
            <a:r>
              <a:rPr lang="cs-CZ" sz="1400" dirty="0"/>
              <a:t>. </a:t>
            </a:r>
          </a:p>
          <a:p>
            <a:r>
              <a:rPr lang="cs-CZ" sz="1400" dirty="0"/>
              <a:t>V - </a:t>
            </a:r>
            <a:r>
              <a:rPr lang="cs-CZ" sz="1400" dirty="0" err="1"/>
              <a:t>Isla</a:t>
            </a:r>
            <a:r>
              <a:rPr lang="cs-CZ" sz="1400" dirty="0"/>
              <a:t> </a:t>
            </a:r>
            <a:r>
              <a:rPr lang="cs-CZ" sz="1400" dirty="0" err="1"/>
              <a:t>Sala</a:t>
            </a:r>
            <a:r>
              <a:rPr lang="cs-CZ" sz="1400" dirty="0"/>
              <a:t> y </a:t>
            </a:r>
            <a:r>
              <a:rPr lang="cs-CZ" sz="1400" dirty="0" err="1"/>
              <a:t>Goméz</a:t>
            </a:r>
            <a:r>
              <a:rPr lang="cs-CZ" sz="1400" dirty="0"/>
              <a:t> (CHL) 106°z.d. </a:t>
            </a:r>
          </a:p>
          <a:p>
            <a:r>
              <a:rPr lang="cs-CZ" sz="1400" dirty="0"/>
              <a:t>Z - </a:t>
            </a:r>
            <a:r>
              <a:rPr lang="cs-CZ" sz="1400" dirty="0" err="1"/>
              <a:t>Cocos</a:t>
            </a:r>
            <a:r>
              <a:rPr lang="cs-CZ" sz="1400" dirty="0"/>
              <a:t> Island (AUS) 97°v.d. </a:t>
            </a:r>
          </a:p>
          <a:p>
            <a:r>
              <a:rPr lang="cs-CZ" sz="1400" dirty="0"/>
              <a:t>Střední zeměpisný bod (ostrovní) leží v </a:t>
            </a:r>
          </a:p>
          <a:p>
            <a:r>
              <a:rPr lang="cs-CZ" sz="1400" dirty="0"/>
              <a:t>blízkosti atolu </a:t>
            </a:r>
            <a:r>
              <a:rPr lang="cs-CZ" sz="1400" dirty="0" err="1"/>
              <a:t>Rotuma</a:t>
            </a:r>
            <a:r>
              <a:rPr lang="cs-CZ" sz="1400" dirty="0"/>
              <a:t> v Melanésii. </a:t>
            </a:r>
          </a:p>
        </p:txBody>
      </p:sp>
      <p:sp>
        <p:nvSpPr>
          <p:cNvPr id="15" name="Vývojový diagram: postup 14"/>
          <p:cNvSpPr/>
          <p:nvPr/>
        </p:nvSpPr>
        <p:spPr>
          <a:xfrm>
            <a:off x="7680176" y="2636912"/>
            <a:ext cx="2808312" cy="151216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2"/>
                </a:solidFill>
              </a:rPr>
              <a:t>Pouze informativní údaje o ostrovní části.</a:t>
            </a:r>
          </a:p>
        </p:txBody>
      </p:sp>
      <p:sp>
        <p:nvSpPr>
          <p:cNvPr id="14" name="Pětiúhelník 13">
            <a:extLst>
              <a:ext uri="{FF2B5EF4-FFF2-40B4-BE49-F238E27FC236}">
                <a16:creationId xmlns:a16="http://schemas.microsoft.com/office/drawing/2014/main" id="{5EF190A9-96B1-43B2-B9D8-069058961459}"/>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6654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4000" fill="hold"/>
                                        <p:tgtEl>
                                          <p:spTgt spid="6"/>
                                        </p:tgtEl>
                                        <p:attrNameLst>
                                          <p:attrName>ppt_x</p:attrName>
                                        </p:attrNameLst>
                                      </p:cBhvr>
                                      <p:tavLst>
                                        <p:tav tm="0">
                                          <p:val>
                                            <p:strVal val="#ppt_x"/>
                                          </p:val>
                                        </p:tav>
                                        <p:tav tm="100000">
                                          <p:val>
                                            <p:strVal val="#ppt_x"/>
                                          </p:val>
                                        </p:tav>
                                      </p:tavLst>
                                    </p:anim>
                                    <p:anim calcmode="lin" valueType="num">
                                      <p:cBhvr additive="base">
                                        <p:cTn id="26" dur="4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6"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leccos.com/pics/pic/australie-_mapa_.jpg"/>
          <p:cNvPicPr>
            <a:picLocks noChangeAspect="1" noChangeArrowheads="1"/>
          </p:cNvPicPr>
          <p:nvPr/>
        </p:nvPicPr>
        <p:blipFill>
          <a:blip r:embed="rId2" cstate="print"/>
          <a:srcRect/>
          <a:stretch>
            <a:fillRect/>
          </a:stretch>
        </p:blipFill>
        <p:spPr bwMode="auto">
          <a:xfrm>
            <a:off x="1524000" y="332657"/>
            <a:ext cx="7308304" cy="6764123"/>
          </a:xfrm>
          <a:prstGeom prst="rect">
            <a:avLst/>
          </a:prstGeom>
          <a:noFill/>
        </p:spPr>
      </p:pic>
      <p:sp>
        <p:nvSpPr>
          <p:cNvPr id="4" name="Vývojový diagram: postup 3"/>
          <p:cNvSpPr/>
          <p:nvPr/>
        </p:nvSpPr>
        <p:spPr>
          <a:xfrm rot="2577551">
            <a:off x="3706449" y="1676644"/>
            <a:ext cx="648072" cy="21602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1</a:t>
            </a:r>
          </a:p>
        </p:txBody>
      </p:sp>
      <p:sp>
        <p:nvSpPr>
          <p:cNvPr id="5" name="Vývojový diagram: postup 4"/>
          <p:cNvSpPr/>
          <p:nvPr/>
        </p:nvSpPr>
        <p:spPr>
          <a:xfrm rot="1626091">
            <a:off x="2135808" y="3004775"/>
            <a:ext cx="863600" cy="209230"/>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2</a:t>
            </a:r>
          </a:p>
        </p:txBody>
      </p:sp>
      <p:sp>
        <p:nvSpPr>
          <p:cNvPr id="6" name="Vývojový diagram: postup 5"/>
          <p:cNvSpPr/>
          <p:nvPr/>
        </p:nvSpPr>
        <p:spPr>
          <a:xfrm>
            <a:off x="4871864" y="1988841"/>
            <a:ext cx="864518" cy="23390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3</a:t>
            </a:r>
          </a:p>
        </p:txBody>
      </p:sp>
      <p:sp>
        <p:nvSpPr>
          <p:cNvPr id="7" name="Vývojový diagram: postup 6"/>
          <p:cNvSpPr/>
          <p:nvPr/>
        </p:nvSpPr>
        <p:spPr>
          <a:xfrm>
            <a:off x="4583832" y="2780928"/>
            <a:ext cx="936104" cy="21602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4</a:t>
            </a:r>
          </a:p>
        </p:txBody>
      </p:sp>
      <p:sp>
        <p:nvSpPr>
          <p:cNvPr id="8" name="Vývojový diagram: postup 7"/>
          <p:cNvSpPr/>
          <p:nvPr/>
        </p:nvSpPr>
        <p:spPr>
          <a:xfrm>
            <a:off x="7464153" y="4653137"/>
            <a:ext cx="404741" cy="199337"/>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6</a:t>
            </a:r>
          </a:p>
        </p:txBody>
      </p:sp>
      <p:sp>
        <p:nvSpPr>
          <p:cNvPr id="9" name="Vývojový diagram: postup 8"/>
          <p:cNvSpPr/>
          <p:nvPr/>
        </p:nvSpPr>
        <p:spPr>
          <a:xfrm>
            <a:off x="3863752" y="3501008"/>
            <a:ext cx="985172" cy="216024"/>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5</a:t>
            </a:r>
          </a:p>
        </p:txBody>
      </p:sp>
      <p:sp>
        <p:nvSpPr>
          <p:cNvPr id="10" name="Vývojový diagram: postup 9"/>
          <p:cNvSpPr/>
          <p:nvPr/>
        </p:nvSpPr>
        <p:spPr>
          <a:xfrm rot="19233489">
            <a:off x="7034107" y="5369459"/>
            <a:ext cx="509247" cy="188849"/>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7</a:t>
            </a:r>
          </a:p>
        </p:txBody>
      </p:sp>
      <p:sp>
        <p:nvSpPr>
          <p:cNvPr id="11" name="Vývojový diagram: postup 10"/>
          <p:cNvSpPr/>
          <p:nvPr/>
        </p:nvSpPr>
        <p:spPr>
          <a:xfrm rot="5400000">
            <a:off x="5567112" y="4317930"/>
            <a:ext cx="959035" cy="189289"/>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8</a:t>
            </a:r>
          </a:p>
        </p:txBody>
      </p:sp>
      <p:sp>
        <p:nvSpPr>
          <p:cNvPr id="12" name="Vývojový diagram: postup 11"/>
          <p:cNvSpPr/>
          <p:nvPr/>
        </p:nvSpPr>
        <p:spPr>
          <a:xfrm>
            <a:off x="3935760" y="4293097"/>
            <a:ext cx="1224136" cy="275723"/>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9</a:t>
            </a:r>
          </a:p>
        </p:txBody>
      </p:sp>
      <p:sp>
        <p:nvSpPr>
          <p:cNvPr id="13" name="Vývojový diagram: postup 12"/>
          <p:cNvSpPr/>
          <p:nvPr/>
        </p:nvSpPr>
        <p:spPr>
          <a:xfrm rot="3257381">
            <a:off x="7129689" y="2942048"/>
            <a:ext cx="1415187" cy="256492"/>
          </a:xfrm>
          <a:prstGeom prst="flowChart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solidFill>
                  <a:schemeClr val="tx1"/>
                </a:solidFill>
              </a:rPr>
              <a:t>10</a:t>
            </a:r>
          </a:p>
        </p:txBody>
      </p:sp>
      <p:sp>
        <p:nvSpPr>
          <p:cNvPr id="15" name="TextovéPole 14"/>
          <p:cNvSpPr txBox="1"/>
          <p:nvPr/>
        </p:nvSpPr>
        <p:spPr>
          <a:xfrm>
            <a:off x="1847529" y="5949280"/>
            <a:ext cx="4571123" cy="369332"/>
          </a:xfrm>
          <a:prstGeom prst="rect">
            <a:avLst/>
          </a:prstGeom>
          <a:solidFill>
            <a:srgbClr val="FF0000"/>
          </a:solidFill>
        </p:spPr>
        <p:txBody>
          <a:bodyPr wrap="none" rtlCol="0">
            <a:spAutoFit/>
          </a:bodyPr>
          <a:lstStyle/>
          <a:p>
            <a:r>
              <a:rPr lang="cs-CZ" b="1" dirty="0">
                <a:solidFill>
                  <a:schemeClr val="bg1"/>
                </a:solidFill>
              </a:rPr>
              <a:t>I. Pojmenuj očíslovaná pohoří, plošiny, tabule.</a:t>
            </a:r>
          </a:p>
        </p:txBody>
      </p:sp>
      <p:sp>
        <p:nvSpPr>
          <p:cNvPr id="14" name="Pětiúhelník 13">
            <a:extLst>
              <a:ext uri="{FF2B5EF4-FFF2-40B4-BE49-F238E27FC236}">
                <a16:creationId xmlns:a16="http://schemas.microsoft.com/office/drawing/2014/main" id="{4F8CDF12-1517-4A66-8220-35B65F146059}"/>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2" presetClass="exit" presetSubtype="4" fill="hold" grpId="0" nodeType="clickEffect">
                                  <p:stCondLst>
                                    <p:cond delay="0"/>
                                  </p:stCondLst>
                                  <p:childTnLst>
                                    <p:anim calcmode="lin" valueType="num">
                                      <p:cBhvr additive="base">
                                        <p:cTn id="10" dur="500"/>
                                        <p:tgtEl>
                                          <p:spTgt spid="5"/>
                                        </p:tgtEl>
                                        <p:attrNameLst>
                                          <p:attrName>ppt_x</p:attrName>
                                        </p:attrNameLst>
                                      </p:cBhvr>
                                      <p:tavLst>
                                        <p:tav tm="0">
                                          <p:val>
                                            <p:strVal val="ppt_x"/>
                                          </p:val>
                                        </p:tav>
                                        <p:tav tm="100000">
                                          <p:val>
                                            <p:strVal val="ppt_x"/>
                                          </p:val>
                                        </p:tav>
                                      </p:tavLst>
                                    </p:anim>
                                    <p:anim calcmode="lin" valueType="num">
                                      <p:cBhvr additive="base">
                                        <p:cTn id="11" dur="500"/>
                                        <p:tgtEl>
                                          <p:spTgt spid="5"/>
                                        </p:tgtEl>
                                        <p:attrNameLst>
                                          <p:attrName>ppt_y</p:attrName>
                                        </p:attrNameLst>
                                      </p:cBhvr>
                                      <p:tavLst>
                                        <p:tav tm="0">
                                          <p:val>
                                            <p:strVal val="ppt_y"/>
                                          </p:val>
                                        </p:tav>
                                        <p:tav tm="100000">
                                          <p:val>
                                            <p:strVal val="1+ppt_h/2"/>
                                          </p:val>
                                        </p:tav>
                                      </p:tavLst>
                                    </p:anim>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7"/>
                                        </p:tgtEl>
                                        <p:attrNameLst>
                                          <p:attrName>ppt_x</p:attrName>
                                        </p:attrNameLst>
                                      </p:cBhvr>
                                      <p:tavLst>
                                        <p:tav tm="0">
                                          <p:val>
                                            <p:strVal val="ppt_x"/>
                                          </p:val>
                                        </p:tav>
                                        <p:tav tm="100000">
                                          <p:val>
                                            <p:strVal val="ppt_x"/>
                                          </p:val>
                                        </p:tav>
                                      </p:tavLst>
                                    </p:anim>
                                    <p:anim calcmode="lin" valueType="num">
                                      <p:cBhvr additive="base">
                                        <p:cTn id="23" dur="500"/>
                                        <p:tgtEl>
                                          <p:spTgt spid="7"/>
                                        </p:tgtEl>
                                        <p:attrNameLst>
                                          <p:attrName>ppt_y</p:attrName>
                                        </p:attrNameLst>
                                      </p:cBhvr>
                                      <p:tavLst>
                                        <p:tav tm="0">
                                          <p:val>
                                            <p:strVal val="ppt_y"/>
                                          </p:val>
                                        </p:tav>
                                        <p:tav tm="100000">
                                          <p:val>
                                            <p:strVal val="1+ppt_h/2"/>
                                          </p:val>
                                        </p:tav>
                                      </p:tavLst>
                                    </p:anim>
                                    <p:set>
                                      <p:cBhvr>
                                        <p:cTn id="24" dur="1" fill="hold">
                                          <p:stCondLst>
                                            <p:cond delay="499"/>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1+ppt_h/2"/>
                                          </p:val>
                                        </p:tav>
                                      </p:tavLst>
                                    </p:anim>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xit" presetSubtype="4" fill="hold" grpId="0" nodeType="clickEffect">
                                  <p:stCondLst>
                                    <p:cond delay="0"/>
                                  </p:stCondLst>
                                  <p:childTnLst>
                                    <p:anim calcmode="lin" valueType="num">
                                      <p:cBhvr additive="base">
                                        <p:cTn id="34" dur="500"/>
                                        <p:tgtEl>
                                          <p:spTgt spid="10"/>
                                        </p:tgtEl>
                                        <p:attrNameLst>
                                          <p:attrName>ppt_x</p:attrName>
                                        </p:attrNameLst>
                                      </p:cBhvr>
                                      <p:tavLst>
                                        <p:tav tm="0">
                                          <p:val>
                                            <p:strVal val="ppt_x"/>
                                          </p:val>
                                        </p:tav>
                                        <p:tav tm="100000">
                                          <p:val>
                                            <p:strVal val="ppt_x"/>
                                          </p:val>
                                        </p:tav>
                                      </p:tavLst>
                                    </p:anim>
                                    <p:anim calcmode="lin" valueType="num">
                                      <p:cBhvr additive="base">
                                        <p:cTn id="35" dur="500"/>
                                        <p:tgtEl>
                                          <p:spTgt spid="10"/>
                                        </p:tgtEl>
                                        <p:attrNameLst>
                                          <p:attrName>ppt_y</p:attrName>
                                        </p:attrNameLst>
                                      </p:cBhvr>
                                      <p:tavLst>
                                        <p:tav tm="0">
                                          <p:val>
                                            <p:strVal val="ppt_y"/>
                                          </p:val>
                                        </p:tav>
                                        <p:tav tm="100000">
                                          <p:val>
                                            <p:strVal val="1+ppt_h/2"/>
                                          </p:val>
                                        </p:tav>
                                      </p:tavLst>
                                    </p:anim>
                                    <p:set>
                                      <p:cBhvr>
                                        <p:cTn id="36" dur="1" fill="hold">
                                          <p:stCondLst>
                                            <p:cond delay="4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8"/>
                                        </p:tgtEl>
                                        <p:attrNameLst>
                                          <p:attrName>ppt_x</p:attrName>
                                        </p:attrNameLst>
                                      </p:cBhvr>
                                      <p:tavLst>
                                        <p:tav tm="0">
                                          <p:val>
                                            <p:strVal val="ppt_x"/>
                                          </p:val>
                                        </p:tav>
                                        <p:tav tm="100000">
                                          <p:val>
                                            <p:strVal val="ppt_x"/>
                                          </p:val>
                                        </p:tav>
                                      </p:tavLst>
                                    </p:anim>
                                    <p:anim calcmode="lin" valueType="num">
                                      <p:cBhvr additive="base">
                                        <p:cTn id="41" dur="500"/>
                                        <p:tgtEl>
                                          <p:spTgt spid="8"/>
                                        </p:tgtEl>
                                        <p:attrNameLst>
                                          <p:attrName>ppt_y</p:attrName>
                                        </p:attrNameLst>
                                      </p:cBhvr>
                                      <p:tavLst>
                                        <p:tav tm="0">
                                          <p:val>
                                            <p:strVal val="ppt_y"/>
                                          </p:val>
                                        </p:tav>
                                        <p:tav tm="100000">
                                          <p:val>
                                            <p:strVal val="1+ppt_h/2"/>
                                          </p:val>
                                        </p:tav>
                                      </p:tavLst>
                                    </p:anim>
                                    <p:set>
                                      <p:cBhvr>
                                        <p:cTn id="42" dur="1" fill="hold">
                                          <p:stCondLst>
                                            <p:cond delay="4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grpId="0" nodeType="clickEffect">
                                  <p:stCondLst>
                                    <p:cond delay="0"/>
                                  </p:stCondLst>
                                  <p:childTnLst>
                                    <p:anim calcmode="lin" valueType="num">
                                      <p:cBhvr additive="base">
                                        <p:cTn id="46" dur="500"/>
                                        <p:tgtEl>
                                          <p:spTgt spid="11"/>
                                        </p:tgtEl>
                                        <p:attrNameLst>
                                          <p:attrName>ppt_x</p:attrName>
                                        </p:attrNameLst>
                                      </p:cBhvr>
                                      <p:tavLst>
                                        <p:tav tm="0">
                                          <p:val>
                                            <p:strVal val="ppt_x"/>
                                          </p:val>
                                        </p:tav>
                                        <p:tav tm="100000">
                                          <p:val>
                                            <p:strVal val="ppt_x"/>
                                          </p:val>
                                        </p:tav>
                                      </p:tavLst>
                                    </p:anim>
                                    <p:anim calcmode="lin" valueType="num">
                                      <p:cBhvr additive="base">
                                        <p:cTn id="47" dur="500"/>
                                        <p:tgtEl>
                                          <p:spTgt spid="11"/>
                                        </p:tgtEl>
                                        <p:attrNameLst>
                                          <p:attrName>ppt_y</p:attrName>
                                        </p:attrNameLst>
                                      </p:cBhvr>
                                      <p:tavLst>
                                        <p:tav tm="0">
                                          <p:val>
                                            <p:strVal val="ppt_y"/>
                                          </p:val>
                                        </p:tav>
                                        <p:tav tm="100000">
                                          <p:val>
                                            <p:strVal val="1+ppt_h/2"/>
                                          </p:val>
                                        </p:tav>
                                      </p:tavLst>
                                    </p:anim>
                                    <p:set>
                                      <p:cBhvr>
                                        <p:cTn id="48" dur="1" fill="hold">
                                          <p:stCondLst>
                                            <p:cond delay="499"/>
                                          </p:stCondLst>
                                        </p:cTn>
                                        <p:tgtEl>
                                          <p:spTgt spid="1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grpId="0" nodeType="clickEffect">
                                  <p:stCondLst>
                                    <p:cond delay="0"/>
                                  </p:stCondLst>
                                  <p:childTnLst>
                                    <p:anim calcmode="lin" valueType="num">
                                      <p:cBhvr additive="base">
                                        <p:cTn id="52" dur="500"/>
                                        <p:tgtEl>
                                          <p:spTgt spid="12"/>
                                        </p:tgtEl>
                                        <p:attrNameLst>
                                          <p:attrName>ppt_x</p:attrName>
                                        </p:attrNameLst>
                                      </p:cBhvr>
                                      <p:tavLst>
                                        <p:tav tm="0">
                                          <p:val>
                                            <p:strVal val="ppt_x"/>
                                          </p:val>
                                        </p:tav>
                                        <p:tav tm="100000">
                                          <p:val>
                                            <p:strVal val="ppt_x"/>
                                          </p:val>
                                        </p:tav>
                                      </p:tavLst>
                                    </p:anim>
                                    <p:anim calcmode="lin" valueType="num">
                                      <p:cBhvr additive="base">
                                        <p:cTn id="53" dur="500"/>
                                        <p:tgtEl>
                                          <p:spTgt spid="12"/>
                                        </p:tgtEl>
                                        <p:attrNameLst>
                                          <p:attrName>ppt_y</p:attrName>
                                        </p:attrNameLst>
                                      </p:cBhvr>
                                      <p:tavLst>
                                        <p:tav tm="0">
                                          <p:val>
                                            <p:strVal val="ppt_y"/>
                                          </p:val>
                                        </p:tav>
                                        <p:tav tm="100000">
                                          <p:val>
                                            <p:strVal val="1+ppt_h/2"/>
                                          </p:val>
                                        </p:tav>
                                      </p:tavLst>
                                    </p:anim>
                                    <p:set>
                                      <p:cBhvr>
                                        <p:cTn id="54" dur="1" fill="hold">
                                          <p:stCondLst>
                                            <p:cond delay="499"/>
                                          </p:stCondLst>
                                        </p:cTn>
                                        <p:tgtEl>
                                          <p:spTgt spid="1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xit" presetSubtype="4" fill="hold" grpId="0" nodeType="clickEffect">
                                  <p:stCondLst>
                                    <p:cond delay="0"/>
                                  </p:stCondLst>
                                  <p:childTnLst>
                                    <p:anim calcmode="lin" valueType="num">
                                      <p:cBhvr additive="base">
                                        <p:cTn id="58" dur="500"/>
                                        <p:tgtEl>
                                          <p:spTgt spid="13"/>
                                        </p:tgtEl>
                                        <p:attrNameLst>
                                          <p:attrName>ppt_x</p:attrName>
                                        </p:attrNameLst>
                                      </p:cBhvr>
                                      <p:tavLst>
                                        <p:tav tm="0">
                                          <p:val>
                                            <p:strVal val="ppt_x"/>
                                          </p:val>
                                        </p:tav>
                                        <p:tav tm="100000">
                                          <p:val>
                                            <p:strVal val="ppt_x"/>
                                          </p:val>
                                        </p:tav>
                                      </p:tavLst>
                                    </p:anim>
                                    <p:anim calcmode="lin" valueType="num">
                                      <p:cBhvr additive="base">
                                        <p:cTn id="59" dur="500"/>
                                        <p:tgtEl>
                                          <p:spTgt spid="13"/>
                                        </p:tgtEl>
                                        <p:attrNameLst>
                                          <p:attrName>ppt_y</p:attrName>
                                        </p:attrNameLst>
                                      </p:cBhvr>
                                      <p:tavLst>
                                        <p:tav tm="0">
                                          <p:val>
                                            <p:strVal val="ppt_y"/>
                                          </p:val>
                                        </p:tav>
                                        <p:tav tm="100000">
                                          <p:val>
                                            <p:strVal val="1+ppt_h/2"/>
                                          </p:val>
                                        </p:tav>
                                      </p:tavLst>
                                    </p:anim>
                                    <p:set>
                                      <p:cBhvr>
                                        <p:cTn id="6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DF2261A8-9389-4B41-BBB8-E16EED5955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7050" y="0"/>
            <a:ext cx="7577900" cy="6858000"/>
          </a:xfrm>
          <a:prstGeom prst="rect">
            <a:avLst/>
          </a:prstGeom>
        </p:spPr>
      </p:pic>
      <p:sp>
        <p:nvSpPr>
          <p:cNvPr id="4" name="Pětiúhelník 3">
            <a:extLst>
              <a:ext uri="{FF2B5EF4-FFF2-40B4-BE49-F238E27FC236}">
                <a16:creationId xmlns:a16="http://schemas.microsoft.com/office/drawing/2014/main" id="{2D9BB075-37DC-443F-A0AC-664745A065C1}"/>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TextovéPole 4">
            <a:extLst>
              <a:ext uri="{FF2B5EF4-FFF2-40B4-BE49-F238E27FC236}">
                <a16:creationId xmlns:a16="http://schemas.microsoft.com/office/drawing/2014/main" id="{6B5A532A-6913-4BE5-AE2F-01B6AAFEB16A}"/>
              </a:ext>
            </a:extLst>
          </p:cNvPr>
          <p:cNvSpPr txBox="1"/>
          <p:nvPr/>
        </p:nvSpPr>
        <p:spPr>
          <a:xfrm>
            <a:off x="655093" y="364165"/>
            <a:ext cx="3248167" cy="400110"/>
          </a:xfrm>
          <a:prstGeom prst="rect">
            <a:avLst/>
          </a:prstGeom>
          <a:noFill/>
          <a:ln>
            <a:solidFill>
              <a:schemeClr val="tx1"/>
            </a:solidFill>
          </a:ln>
        </p:spPr>
        <p:txBody>
          <a:bodyPr wrap="square" rtlCol="0">
            <a:spAutoFit/>
          </a:bodyPr>
          <a:lstStyle/>
          <a:p>
            <a:r>
              <a:rPr lang="cs-CZ" sz="2000" b="1" dirty="0"/>
              <a:t>Klimatické oblasti Austrálie</a:t>
            </a:r>
          </a:p>
        </p:txBody>
      </p:sp>
    </p:spTree>
    <p:extLst>
      <p:ext uri="{BB962C8B-B14F-4D97-AF65-F5344CB8AC3E}">
        <p14:creationId xmlns:p14="http://schemas.microsoft.com/office/powerpoint/2010/main" val="3389766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epá mapa - Austrálie - hranice stát&amp;uring;"/>
          <p:cNvPicPr>
            <a:picLocks noChangeAspect="1" noChangeArrowheads="1"/>
          </p:cNvPicPr>
          <p:nvPr/>
        </p:nvPicPr>
        <p:blipFill>
          <a:blip r:embed="rId2" cstate="print"/>
          <a:srcRect/>
          <a:stretch>
            <a:fillRect/>
          </a:stretch>
        </p:blipFill>
        <p:spPr bwMode="auto">
          <a:xfrm>
            <a:off x="1524000" y="394336"/>
            <a:ext cx="9144000" cy="6463665"/>
          </a:xfrm>
          <a:prstGeom prst="rect">
            <a:avLst/>
          </a:prstGeom>
          <a:noFill/>
        </p:spPr>
      </p:pic>
      <p:sp>
        <p:nvSpPr>
          <p:cNvPr id="5" name="Pravidelný pětiúhelník 4"/>
          <p:cNvSpPr/>
          <p:nvPr/>
        </p:nvSpPr>
        <p:spPr>
          <a:xfrm>
            <a:off x="3575720" y="4509120"/>
            <a:ext cx="216024" cy="21602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1</a:t>
            </a:r>
          </a:p>
        </p:txBody>
      </p:sp>
      <p:sp>
        <p:nvSpPr>
          <p:cNvPr id="6" name="Pravidelný pětiúhelník 5"/>
          <p:cNvSpPr/>
          <p:nvPr/>
        </p:nvSpPr>
        <p:spPr>
          <a:xfrm>
            <a:off x="7032104" y="4941168"/>
            <a:ext cx="216024" cy="21602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2</a:t>
            </a:r>
          </a:p>
        </p:txBody>
      </p:sp>
      <p:sp>
        <p:nvSpPr>
          <p:cNvPr id="7" name="Pravidelný pětiúhelník 6"/>
          <p:cNvSpPr/>
          <p:nvPr/>
        </p:nvSpPr>
        <p:spPr>
          <a:xfrm>
            <a:off x="7824192" y="5445224"/>
            <a:ext cx="216024" cy="21602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3</a:t>
            </a:r>
          </a:p>
        </p:txBody>
      </p:sp>
      <p:sp>
        <p:nvSpPr>
          <p:cNvPr id="8" name="Pravidelný pětiúhelník 7"/>
          <p:cNvSpPr/>
          <p:nvPr/>
        </p:nvSpPr>
        <p:spPr>
          <a:xfrm>
            <a:off x="8832304" y="4797152"/>
            <a:ext cx="216024" cy="21602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4</a:t>
            </a:r>
          </a:p>
        </p:txBody>
      </p:sp>
      <p:sp>
        <p:nvSpPr>
          <p:cNvPr id="9" name="Pravidelný pětiúhelník 8"/>
          <p:cNvSpPr/>
          <p:nvPr/>
        </p:nvSpPr>
        <p:spPr>
          <a:xfrm>
            <a:off x="9264352" y="3645024"/>
            <a:ext cx="216024" cy="216024"/>
          </a:xfrm>
          <a:prstGeom prst="pentago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5</a:t>
            </a:r>
          </a:p>
        </p:txBody>
      </p:sp>
      <p:sp>
        <p:nvSpPr>
          <p:cNvPr id="10" name="Vývojový diagram: spojka 9"/>
          <p:cNvSpPr/>
          <p:nvPr/>
        </p:nvSpPr>
        <p:spPr>
          <a:xfrm>
            <a:off x="5807968" y="836712"/>
            <a:ext cx="144016" cy="14401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6</a:t>
            </a:r>
          </a:p>
        </p:txBody>
      </p:sp>
      <p:sp>
        <p:nvSpPr>
          <p:cNvPr id="11" name="Vývojový diagram: spojka 10"/>
          <p:cNvSpPr/>
          <p:nvPr/>
        </p:nvSpPr>
        <p:spPr>
          <a:xfrm>
            <a:off x="8112224" y="6525344"/>
            <a:ext cx="144016" cy="144016"/>
          </a:xfrm>
          <a:prstGeom prst="flowChartConnector">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7</a:t>
            </a:r>
          </a:p>
        </p:txBody>
      </p:sp>
      <p:sp>
        <p:nvSpPr>
          <p:cNvPr id="12" name="Vývojový diagram: spojka 11"/>
          <p:cNvSpPr/>
          <p:nvPr/>
        </p:nvSpPr>
        <p:spPr>
          <a:xfrm>
            <a:off x="8616280" y="5157192"/>
            <a:ext cx="144016" cy="144016"/>
          </a:xfrm>
          <a:prstGeom prst="flowChartConnec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solidFill>
                  <a:schemeClr val="tx1"/>
                </a:solidFill>
              </a:rPr>
              <a:t>8</a:t>
            </a:r>
          </a:p>
        </p:txBody>
      </p:sp>
      <p:sp>
        <p:nvSpPr>
          <p:cNvPr id="14" name="Šestiúhelník 13"/>
          <p:cNvSpPr/>
          <p:nvPr/>
        </p:nvSpPr>
        <p:spPr>
          <a:xfrm>
            <a:off x="4151784" y="3284984"/>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A</a:t>
            </a:r>
          </a:p>
        </p:txBody>
      </p:sp>
      <p:sp>
        <p:nvSpPr>
          <p:cNvPr id="15" name="Šestiúhelník 14"/>
          <p:cNvSpPr/>
          <p:nvPr/>
        </p:nvSpPr>
        <p:spPr>
          <a:xfrm>
            <a:off x="6096000" y="2132856"/>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B</a:t>
            </a:r>
          </a:p>
        </p:txBody>
      </p:sp>
      <p:sp>
        <p:nvSpPr>
          <p:cNvPr id="16" name="Šestiúhelník 15"/>
          <p:cNvSpPr/>
          <p:nvPr/>
        </p:nvSpPr>
        <p:spPr>
          <a:xfrm>
            <a:off x="6312024" y="3933056"/>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C</a:t>
            </a:r>
          </a:p>
        </p:txBody>
      </p:sp>
      <p:sp>
        <p:nvSpPr>
          <p:cNvPr id="17" name="Šestiúhelník 16"/>
          <p:cNvSpPr/>
          <p:nvPr/>
        </p:nvSpPr>
        <p:spPr>
          <a:xfrm>
            <a:off x="7824192" y="2708920"/>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D</a:t>
            </a:r>
          </a:p>
        </p:txBody>
      </p:sp>
      <p:sp>
        <p:nvSpPr>
          <p:cNvPr id="18" name="Šestiúhelník 17"/>
          <p:cNvSpPr/>
          <p:nvPr/>
        </p:nvSpPr>
        <p:spPr>
          <a:xfrm>
            <a:off x="7896200" y="4293096"/>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E</a:t>
            </a:r>
          </a:p>
        </p:txBody>
      </p:sp>
      <p:sp>
        <p:nvSpPr>
          <p:cNvPr id="19" name="Šestiúhelník 18"/>
          <p:cNvSpPr/>
          <p:nvPr/>
        </p:nvSpPr>
        <p:spPr>
          <a:xfrm>
            <a:off x="7536160" y="5229200"/>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F</a:t>
            </a:r>
          </a:p>
        </p:txBody>
      </p:sp>
      <p:sp>
        <p:nvSpPr>
          <p:cNvPr id="20" name="Šestiúhelník 19"/>
          <p:cNvSpPr/>
          <p:nvPr/>
        </p:nvSpPr>
        <p:spPr>
          <a:xfrm>
            <a:off x="7896200" y="6237312"/>
            <a:ext cx="360040" cy="288032"/>
          </a:xfrm>
          <a:prstGeom prst="hexag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tx1"/>
                </a:solidFill>
              </a:rPr>
              <a:t>G</a:t>
            </a:r>
          </a:p>
        </p:txBody>
      </p:sp>
      <p:sp>
        <p:nvSpPr>
          <p:cNvPr id="21" name="TextovéPole 20"/>
          <p:cNvSpPr txBox="1"/>
          <p:nvPr/>
        </p:nvSpPr>
        <p:spPr>
          <a:xfrm>
            <a:off x="1775520" y="5805265"/>
            <a:ext cx="5605124" cy="646331"/>
          </a:xfrm>
          <a:prstGeom prst="rect">
            <a:avLst/>
          </a:prstGeom>
          <a:solidFill>
            <a:srgbClr val="FF0000"/>
          </a:solidFill>
        </p:spPr>
        <p:txBody>
          <a:bodyPr wrap="none" rtlCol="0">
            <a:spAutoFit/>
          </a:bodyPr>
          <a:lstStyle/>
          <a:p>
            <a:r>
              <a:rPr lang="cs-CZ" b="1" dirty="0">
                <a:solidFill>
                  <a:schemeClr val="bg1"/>
                </a:solidFill>
              </a:rPr>
              <a:t>I. Pojmenuj  území  označená písmeny v šestiúhelníku.</a:t>
            </a:r>
          </a:p>
          <a:p>
            <a:r>
              <a:rPr lang="cs-CZ" b="1" dirty="0">
                <a:solidFill>
                  <a:schemeClr val="bg1"/>
                </a:solidFill>
              </a:rPr>
              <a:t>II.  Pojmenuj  sídla označená čísly v pětiúhelníku  a kruhu.</a:t>
            </a:r>
          </a:p>
        </p:txBody>
      </p:sp>
      <p:sp>
        <p:nvSpPr>
          <p:cNvPr id="22" name="Pětiúhelník 21">
            <a:extLst>
              <a:ext uri="{FF2B5EF4-FFF2-40B4-BE49-F238E27FC236}">
                <a16:creationId xmlns:a16="http://schemas.microsoft.com/office/drawing/2014/main" id="{09455D44-B5C9-46A6-9977-EFE5842CE457}"/>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7712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1703512" y="908720"/>
            <a:ext cx="8712968" cy="3970318"/>
          </a:xfrm>
          <a:prstGeom prst="rect">
            <a:avLst/>
          </a:prstGeom>
          <a:noFill/>
          <a:ln>
            <a:solidFill>
              <a:schemeClr val="tx1"/>
            </a:solidFill>
          </a:ln>
        </p:spPr>
        <p:txBody>
          <a:bodyPr wrap="square">
            <a:spAutoFit/>
          </a:bodyPr>
          <a:lstStyle/>
          <a:p>
            <a:pPr>
              <a:buFont typeface="+mj-lt"/>
              <a:buAutoNum type="arabicPeriod"/>
            </a:pPr>
            <a:r>
              <a:rPr lang="cs-CZ" sz="1400" dirty="0">
                <a:solidFill>
                  <a:srgbClr val="333333"/>
                </a:solidFill>
              </a:rPr>
              <a:t> V Austrálii žije </a:t>
            </a:r>
            <a:r>
              <a:rPr lang="cs-CZ" sz="1400" b="1" i="1" dirty="0">
                <a:solidFill>
                  <a:srgbClr val="333333"/>
                </a:solidFill>
              </a:rPr>
              <a:t>10 z 15 nejjedovatějších hadů na světě</a:t>
            </a:r>
            <a:r>
              <a:rPr lang="cs-CZ" sz="1400" dirty="0">
                <a:solidFill>
                  <a:srgbClr val="333333"/>
                </a:solidFill>
              </a:rPr>
              <a:t>.</a:t>
            </a:r>
          </a:p>
          <a:p>
            <a:pPr>
              <a:buFont typeface="+mj-lt"/>
              <a:buAutoNum type="arabicPeriod"/>
            </a:pPr>
            <a:r>
              <a:rPr lang="cs-CZ" sz="1400" dirty="0">
                <a:solidFill>
                  <a:srgbClr val="333333"/>
                </a:solidFill>
              </a:rPr>
              <a:t> Kontinentální šířka Austrálie je stejná jako vzdálenost mezi Londýnem a Moskvou.</a:t>
            </a:r>
          </a:p>
          <a:p>
            <a:pPr>
              <a:buFont typeface="+mj-lt"/>
              <a:buAutoNum type="arabicPeriod"/>
            </a:pPr>
            <a:r>
              <a:rPr lang="cs-CZ" sz="1400" dirty="0">
                <a:solidFill>
                  <a:srgbClr val="333333"/>
                </a:solidFill>
              </a:rPr>
              <a:t> Austrálie, oficiálně tedy Australské společenství, je </a:t>
            </a:r>
            <a:r>
              <a:rPr lang="cs-CZ" sz="1400" b="1" i="1" dirty="0">
                <a:solidFill>
                  <a:srgbClr val="333333"/>
                </a:solidFill>
              </a:rPr>
              <a:t>šestou největší zemí světa</a:t>
            </a:r>
            <a:r>
              <a:rPr lang="cs-CZ" sz="1400" dirty="0">
                <a:solidFill>
                  <a:srgbClr val="333333"/>
                </a:solidFill>
              </a:rPr>
              <a:t>.</a:t>
            </a:r>
          </a:p>
          <a:p>
            <a:pPr>
              <a:buFont typeface="+mj-lt"/>
              <a:buAutoNum type="arabicPeriod"/>
            </a:pPr>
            <a:r>
              <a:rPr lang="cs-CZ" sz="1400" dirty="0">
                <a:solidFill>
                  <a:srgbClr val="333333"/>
                </a:solidFill>
              </a:rPr>
              <a:t> Austrálie je domovem klokanů. Klokaní </a:t>
            </a:r>
            <a:r>
              <a:rPr lang="cs-CZ" sz="1400" b="1" i="1" dirty="0">
                <a:solidFill>
                  <a:srgbClr val="333333"/>
                </a:solidFill>
              </a:rPr>
              <a:t>mládě je při narození velké pouhý jeden centimetr</a:t>
            </a:r>
          </a:p>
          <a:p>
            <a:pPr>
              <a:buFont typeface="+mj-lt"/>
              <a:buAutoNum type="arabicPeriod"/>
            </a:pPr>
            <a:r>
              <a:rPr lang="cs-CZ" sz="1400" dirty="0">
                <a:solidFill>
                  <a:srgbClr val="333333"/>
                </a:solidFill>
              </a:rPr>
              <a:t> Žije zde přes 60 druhů klokanů.</a:t>
            </a:r>
          </a:p>
          <a:p>
            <a:pPr>
              <a:buFont typeface="+mj-lt"/>
              <a:buAutoNum type="arabicPeriod"/>
            </a:pPr>
            <a:r>
              <a:rPr lang="cs-CZ" sz="1400" dirty="0">
                <a:solidFill>
                  <a:srgbClr val="333333"/>
                </a:solidFill>
              </a:rPr>
              <a:t> Austrálie byla po Novém Zélandu </a:t>
            </a:r>
            <a:r>
              <a:rPr lang="cs-CZ" sz="1400" b="1" i="1" dirty="0">
                <a:solidFill>
                  <a:srgbClr val="333333"/>
                </a:solidFill>
              </a:rPr>
              <a:t>druhou zemí, kde ženy dostaly právo volit (v roce 1902)</a:t>
            </a:r>
            <a:r>
              <a:rPr lang="cs-CZ" sz="1400" dirty="0">
                <a:solidFill>
                  <a:srgbClr val="333333"/>
                </a:solidFill>
              </a:rPr>
              <a:t>.</a:t>
            </a:r>
          </a:p>
          <a:p>
            <a:pPr>
              <a:buFont typeface="+mj-lt"/>
              <a:buAutoNum type="arabicPeriod"/>
            </a:pPr>
            <a:r>
              <a:rPr lang="cs-CZ" sz="1400" dirty="0">
                <a:solidFill>
                  <a:srgbClr val="333333"/>
                </a:solidFill>
              </a:rPr>
              <a:t> Austrálie je jednou ze zemí, kde jedí zvířata, která jsou symbolem země. Klokaní maso běžně koupíte v obchodech.</a:t>
            </a:r>
          </a:p>
          <a:p>
            <a:pPr>
              <a:buFont typeface="+mj-lt"/>
              <a:buAutoNum type="arabicPeriod"/>
            </a:pPr>
            <a:r>
              <a:rPr lang="cs-CZ" sz="1400" dirty="0">
                <a:solidFill>
                  <a:srgbClr val="333333"/>
                </a:solidFill>
              </a:rPr>
              <a:t> Pokud bychom každý den navštívili jednu pláž Austrálie, navštívit je všechny by nám trvalo 27 let.</a:t>
            </a:r>
          </a:p>
          <a:p>
            <a:pPr>
              <a:buFont typeface="+mj-lt"/>
              <a:buAutoNum type="arabicPeriod"/>
            </a:pPr>
            <a:r>
              <a:rPr lang="cs-CZ" sz="1400" dirty="0">
                <a:solidFill>
                  <a:srgbClr val="333333"/>
                </a:solidFill>
              </a:rPr>
              <a:t> Najdeme zde </a:t>
            </a:r>
            <a:r>
              <a:rPr lang="cs-CZ" sz="1400" b="1" i="1" dirty="0">
                <a:solidFill>
                  <a:srgbClr val="333333"/>
                </a:solidFill>
              </a:rPr>
              <a:t>Velký bariérový útes, největší korálový útes na světě. Je přes 2000 km dlouhý a má kolem 600 ostrovů.</a:t>
            </a:r>
          </a:p>
          <a:p>
            <a:pPr>
              <a:buFont typeface="+mj-lt"/>
              <a:buAutoNum type="arabicPeriod"/>
            </a:pPr>
            <a:r>
              <a:rPr lang="cs-CZ" sz="1400" dirty="0">
                <a:solidFill>
                  <a:srgbClr val="333333"/>
                </a:solidFill>
              </a:rPr>
              <a:t> V Austrálii žije</a:t>
            </a:r>
            <a:r>
              <a:rPr lang="cs-CZ" sz="1400" b="1" dirty="0">
                <a:solidFill>
                  <a:srgbClr val="333333"/>
                </a:solidFill>
              </a:rPr>
              <a:t> 5 </a:t>
            </a:r>
            <a:r>
              <a:rPr lang="cs-CZ" sz="1400" b="1" i="1" dirty="0">
                <a:solidFill>
                  <a:srgbClr val="333333"/>
                </a:solidFill>
              </a:rPr>
              <a:t>x více ovcí než lidí.</a:t>
            </a:r>
          </a:p>
          <a:p>
            <a:pPr>
              <a:buFont typeface="+mj-lt"/>
              <a:buAutoNum type="arabicPeriod"/>
            </a:pPr>
            <a:r>
              <a:rPr lang="cs-CZ" sz="1400" dirty="0">
                <a:solidFill>
                  <a:srgbClr val="333333"/>
                </a:solidFill>
              </a:rPr>
              <a:t> Austrálie je </a:t>
            </a:r>
            <a:r>
              <a:rPr lang="cs-CZ" sz="1400" b="1" i="1" dirty="0">
                <a:solidFill>
                  <a:srgbClr val="333333"/>
                </a:solidFill>
              </a:rPr>
              <a:t>jediný kontinent na světě, kde není žádná aktivní sopka</a:t>
            </a:r>
            <a:r>
              <a:rPr lang="cs-CZ" sz="1400" dirty="0">
                <a:solidFill>
                  <a:srgbClr val="333333"/>
                </a:solidFill>
              </a:rPr>
              <a:t>.</a:t>
            </a:r>
          </a:p>
          <a:p>
            <a:pPr>
              <a:buFont typeface="+mj-lt"/>
              <a:buAutoNum type="arabicPeriod"/>
            </a:pPr>
            <a:r>
              <a:rPr lang="cs-CZ" sz="1400" dirty="0">
                <a:solidFill>
                  <a:srgbClr val="333333"/>
                </a:solidFill>
              </a:rPr>
              <a:t> Architekt známé australské </a:t>
            </a:r>
            <a:r>
              <a:rPr lang="cs-CZ" sz="1400" dirty="0">
                <a:solidFill>
                  <a:srgbClr val="333333"/>
                </a:solidFill>
                <a:hlinkClick r:id="rId3"/>
              </a:rPr>
              <a:t>Opery v Sydney</a:t>
            </a:r>
            <a:r>
              <a:rPr lang="cs-CZ" sz="1400" dirty="0">
                <a:solidFill>
                  <a:srgbClr val="333333"/>
                </a:solidFill>
              </a:rPr>
              <a:t> byl pro stavbu inspirován během loupání pomeranče. Když si prohlídnete střechu Opery, jistou podobnost možná naleznete.</a:t>
            </a:r>
          </a:p>
          <a:p>
            <a:r>
              <a:rPr lang="cs-CZ" sz="1400" dirty="0">
                <a:solidFill>
                  <a:srgbClr val="333333"/>
                </a:solidFill>
              </a:rPr>
              <a:t>13. Od roku 1979 nikdo v Austrálii nezemřel na pavoučí kousnutí.</a:t>
            </a:r>
          </a:p>
          <a:p>
            <a:r>
              <a:rPr lang="cs-CZ" sz="1400" dirty="0">
                <a:solidFill>
                  <a:srgbClr val="333333"/>
                </a:solidFill>
              </a:rPr>
              <a:t>14. Vegetace pokrývá 91 % Austrálie.</a:t>
            </a:r>
          </a:p>
          <a:p>
            <a:r>
              <a:rPr lang="cs-CZ" sz="1400" dirty="0">
                <a:solidFill>
                  <a:srgbClr val="333333"/>
                </a:solidFill>
              </a:rPr>
              <a:t>15. V Austrálii můžete slyšet </a:t>
            </a:r>
            <a:r>
              <a:rPr lang="cs-CZ" sz="1400" b="1" i="1" dirty="0">
                <a:solidFill>
                  <a:srgbClr val="333333"/>
                </a:solidFill>
              </a:rPr>
              <a:t>více než 200 různých jazyků a dialektů</a:t>
            </a:r>
            <a:r>
              <a:rPr lang="cs-CZ" sz="1400" dirty="0">
                <a:solidFill>
                  <a:srgbClr val="333333"/>
                </a:solidFill>
              </a:rPr>
              <a:t>.</a:t>
            </a:r>
          </a:p>
          <a:p>
            <a:r>
              <a:rPr lang="cs-CZ" sz="1400" dirty="0">
                <a:solidFill>
                  <a:srgbClr val="333333"/>
                </a:solidFill>
              </a:rPr>
              <a:t>16. </a:t>
            </a:r>
            <a:r>
              <a:rPr lang="cs-CZ" sz="1400" b="1" i="1" dirty="0">
                <a:solidFill>
                  <a:srgbClr val="333333"/>
                </a:solidFill>
              </a:rPr>
              <a:t>Největší chovná stanice dobytka na světě je Anna Creek Station v jižní Austrálii. Je větší než celá Belgie.</a:t>
            </a:r>
          </a:p>
        </p:txBody>
      </p:sp>
      <p:sp>
        <p:nvSpPr>
          <p:cNvPr id="3" name="TextovéPole 2"/>
          <p:cNvSpPr txBox="1"/>
          <p:nvPr/>
        </p:nvSpPr>
        <p:spPr>
          <a:xfrm>
            <a:off x="1919536" y="332657"/>
            <a:ext cx="3096344" cy="461665"/>
          </a:xfrm>
          <a:prstGeom prst="rect">
            <a:avLst/>
          </a:prstGeom>
          <a:solidFill>
            <a:srgbClr val="FFFF00"/>
          </a:solidFill>
          <a:ln w="28575">
            <a:solidFill>
              <a:srgbClr val="FF0000"/>
            </a:solidFill>
          </a:ln>
        </p:spPr>
        <p:txBody>
          <a:bodyPr wrap="square" rtlCol="0">
            <a:spAutoFit/>
          </a:bodyPr>
          <a:lstStyle/>
          <a:p>
            <a:r>
              <a:rPr lang="cs-CZ" sz="2400" b="1" dirty="0"/>
              <a:t>Austrálie - zajímavosti</a:t>
            </a:r>
          </a:p>
        </p:txBody>
      </p:sp>
      <p:sp>
        <p:nvSpPr>
          <p:cNvPr id="4" name="TextovéPole 3"/>
          <p:cNvSpPr txBox="1"/>
          <p:nvPr/>
        </p:nvSpPr>
        <p:spPr>
          <a:xfrm>
            <a:off x="1703513" y="4993437"/>
            <a:ext cx="6423169" cy="369332"/>
          </a:xfrm>
          <a:prstGeom prst="rect">
            <a:avLst/>
          </a:prstGeom>
          <a:solidFill>
            <a:srgbClr val="FFFF00"/>
          </a:solidFill>
          <a:ln>
            <a:solidFill>
              <a:srgbClr val="FF0000"/>
            </a:solidFill>
          </a:ln>
        </p:spPr>
        <p:txBody>
          <a:bodyPr wrap="none" rtlCol="0">
            <a:spAutoFit/>
          </a:bodyPr>
          <a:lstStyle/>
          <a:p>
            <a:r>
              <a:rPr lang="cs-CZ" b="1" dirty="0"/>
              <a:t>Dle HDI je Austrálie na 3. místě na </a:t>
            </a:r>
            <a:r>
              <a:rPr lang="cs-CZ" sz="1400" b="1" dirty="0">
                <a:solidFill>
                  <a:srgbClr val="333333"/>
                </a:solidFill>
              </a:rPr>
              <a:t>světě</a:t>
            </a:r>
            <a:r>
              <a:rPr lang="cs-CZ" b="1" dirty="0"/>
              <a:t> za Norskem a Švýcarskem.</a:t>
            </a:r>
          </a:p>
        </p:txBody>
      </p:sp>
      <p:sp>
        <p:nvSpPr>
          <p:cNvPr id="5" name="Obdélník 4"/>
          <p:cNvSpPr/>
          <p:nvPr/>
        </p:nvSpPr>
        <p:spPr>
          <a:xfrm>
            <a:off x="1649735" y="5362770"/>
            <a:ext cx="8733556" cy="1384995"/>
          </a:xfrm>
          <a:prstGeom prst="rect">
            <a:avLst/>
          </a:prstGeom>
        </p:spPr>
        <p:txBody>
          <a:bodyPr wrap="square">
            <a:spAutoFit/>
          </a:bodyPr>
          <a:lstStyle/>
          <a:p>
            <a:r>
              <a:rPr lang="cs-CZ" sz="1200" dirty="0"/>
              <a:t>Index lidského rozvoje (</a:t>
            </a:r>
            <a:r>
              <a:rPr lang="cs-CZ" sz="1200" b="1" dirty="0"/>
              <a:t>HDI = </a:t>
            </a:r>
            <a:r>
              <a:rPr lang="cs-CZ" sz="1200" b="1" dirty="0" err="1"/>
              <a:t>Human</a:t>
            </a:r>
            <a:r>
              <a:rPr lang="cs-CZ" sz="1200" b="1" dirty="0"/>
              <a:t> </a:t>
            </a:r>
            <a:r>
              <a:rPr lang="cs-CZ" sz="1200" b="1" dirty="0" err="1"/>
              <a:t>development</a:t>
            </a:r>
            <a:r>
              <a:rPr lang="cs-CZ" sz="1200" b="1" dirty="0"/>
              <a:t> index</a:t>
            </a:r>
            <a:r>
              <a:rPr lang="cs-CZ" sz="1200" dirty="0"/>
              <a:t>) je prostředek pro srovnání klíčových rozměrů lidského rozvoje, mezi které patří:</a:t>
            </a:r>
          </a:p>
          <a:p>
            <a:pPr>
              <a:buFont typeface="+mj-lt"/>
              <a:buAutoNum type="arabicPeriod"/>
            </a:pPr>
            <a:r>
              <a:rPr lang="cs-CZ" sz="1200" dirty="0"/>
              <a:t>dlouhý a zdravý život, přístup ke vzdělání, životní standard</a:t>
            </a:r>
          </a:p>
          <a:p>
            <a:r>
              <a:rPr lang="cs-CZ" sz="1200" b="1" dirty="0"/>
              <a:t>Jedná se o ukazatel životní úrovně.</a:t>
            </a:r>
            <a:r>
              <a:rPr lang="cs-CZ" sz="1200" dirty="0"/>
              <a:t> HDI je geometrický průměr z indexů, které vyjadřují každý z těchto tří rozměrů. Index udává číslo od 0 do 1, čímž se státy zařadí do jednoho ze čtyř stupňů rozvoje:</a:t>
            </a:r>
          </a:p>
          <a:p>
            <a:pPr>
              <a:buFont typeface="+mj-lt"/>
              <a:buAutoNum type="arabicPeriod"/>
            </a:pPr>
            <a:r>
              <a:rPr lang="cs-CZ" sz="1200" dirty="0"/>
              <a:t>nad 0,800 - velmi vysoký lidský rozvoj, mezi 0,700 a 0,800 - vysoký lidský rozvoj, mezi 0,550 a 0,700 - střední lidský rozvoj</a:t>
            </a:r>
          </a:p>
          <a:p>
            <a:pPr>
              <a:buFont typeface="+mj-lt"/>
              <a:buAutoNum type="arabicPeriod"/>
            </a:pPr>
            <a:r>
              <a:rPr lang="cs-CZ" sz="1200" dirty="0"/>
              <a:t>pod 0,550 - nízký lidský rozvoj</a:t>
            </a:r>
          </a:p>
          <a:p>
            <a:r>
              <a:rPr lang="cs-CZ" sz="1200" b="1" dirty="0"/>
              <a:t>Čím vyšší hodnota indexu, tím větší lidský rozvoj v daném státě</a:t>
            </a:r>
            <a:r>
              <a:rPr lang="cs-CZ" sz="1200" dirty="0"/>
              <a:t>. Čím menší hodnota indexu, tím menší lidský rozvoj.</a:t>
            </a:r>
          </a:p>
        </p:txBody>
      </p:sp>
      <p:sp>
        <p:nvSpPr>
          <p:cNvPr id="6" name="Pětiúhelník 5">
            <a:extLst>
              <a:ext uri="{FF2B5EF4-FFF2-40B4-BE49-F238E27FC236}">
                <a16:creationId xmlns:a16="http://schemas.microsoft.com/office/drawing/2014/main" id="{316C283B-8CB9-4DF6-97F4-816A203D11BD}"/>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95521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ustrálie mapa osnovy vektorové ilustrace">
            <a:extLst>
              <a:ext uri="{FF2B5EF4-FFF2-40B4-BE49-F238E27FC236}">
                <a16:creationId xmlns:a16="http://schemas.microsoft.com/office/drawing/2014/main" id="{FDA25481-F3DC-401C-9D83-CA1B67E58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813" y="561876"/>
            <a:ext cx="6564574" cy="6105055"/>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2164A841-CA63-4502-8D8B-41BED2431912}"/>
              </a:ext>
            </a:extLst>
          </p:cNvPr>
          <p:cNvSpPr txBox="1"/>
          <p:nvPr/>
        </p:nvSpPr>
        <p:spPr>
          <a:xfrm>
            <a:off x="450149" y="191069"/>
            <a:ext cx="3480179" cy="369332"/>
          </a:xfrm>
          <a:prstGeom prst="rect">
            <a:avLst/>
          </a:prstGeom>
          <a:noFill/>
        </p:spPr>
        <p:txBody>
          <a:bodyPr wrap="square" rtlCol="0">
            <a:spAutoFit/>
          </a:bodyPr>
          <a:lstStyle/>
          <a:p>
            <a:r>
              <a:rPr lang="cs-CZ" b="1" dirty="0"/>
              <a:t>Leží na Indicko-australské  desce </a:t>
            </a:r>
          </a:p>
        </p:txBody>
      </p:sp>
      <p:graphicFrame>
        <p:nvGraphicFramePr>
          <p:cNvPr id="5" name="Tabulka 4">
            <a:extLst>
              <a:ext uri="{FF2B5EF4-FFF2-40B4-BE49-F238E27FC236}">
                <a16:creationId xmlns:a16="http://schemas.microsoft.com/office/drawing/2014/main" id="{EAE20B3C-2F3A-4F2C-A881-31DB84D7541E}"/>
              </a:ext>
            </a:extLst>
          </p:cNvPr>
          <p:cNvGraphicFramePr>
            <a:graphicFrameLocks noGrp="1"/>
          </p:cNvGraphicFramePr>
          <p:nvPr>
            <p:extLst>
              <p:ext uri="{D42A27DB-BD31-4B8C-83A1-F6EECF244321}">
                <p14:modId xmlns:p14="http://schemas.microsoft.com/office/powerpoint/2010/main" val="92568074"/>
              </p:ext>
            </p:extLst>
          </p:nvPr>
        </p:nvGraphicFramePr>
        <p:xfrm>
          <a:off x="5538714" y="1149631"/>
          <a:ext cx="6564574" cy="3799840"/>
        </p:xfrm>
        <a:graphic>
          <a:graphicData uri="http://schemas.openxmlformats.org/drawingml/2006/table">
            <a:tbl>
              <a:tblPr firstRow="1" bandRow="1">
                <a:tableStyleId>{5C22544A-7EE6-4342-B048-85BDC9FD1C3A}</a:tableStyleId>
              </a:tblPr>
              <a:tblGrid>
                <a:gridCol w="1636088">
                  <a:extLst>
                    <a:ext uri="{9D8B030D-6E8A-4147-A177-3AD203B41FA5}">
                      <a16:colId xmlns:a16="http://schemas.microsoft.com/office/drawing/2014/main" val="2129463258"/>
                    </a:ext>
                  </a:extLst>
                </a:gridCol>
                <a:gridCol w="1607172">
                  <a:extLst>
                    <a:ext uri="{9D8B030D-6E8A-4147-A177-3AD203B41FA5}">
                      <a16:colId xmlns:a16="http://schemas.microsoft.com/office/drawing/2014/main" val="1272243744"/>
                    </a:ext>
                  </a:extLst>
                </a:gridCol>
                <a:gridCol w="1613878">
                  <a:extLst>
                    <a:ext uri="{9D8B030D-6E8A-4147-A177-3AD203B41FA5}">
                      <a16:colId xmlns:a16="http://schemas.microsoft.com/office/drawing/2014/main" val="3381267769"/>
                    </a:ext>
                  </a:extLst>
                </a:gridCol>
                <a:gridCol w="1707436">
                  <a:extLst>
                    <a:ext uri="{9D8B030D-6E8A-4147-A177-3AD203B41FA5}">
                      <a16:colId xmlns:a16="http://schemas.microsoft.com/office/drawing/2014/main" val="3548499360"/>
                    </a:ext>
                  </a:extLst>
                </a:gridCol>
              </a:tblGrid>
              <a:tr h="370840">
                <a:tc gridSpan="4">
                  <a:txBody>
                    <a:bodyPr/>
                    <a:lstStyle/>
                    <a:p>
                      <a:r>
                        <a:rPr lang="cs-CZ" dirty="0"/>
                        <a:t>                                                Austrálie a Oceánie</a:t>
                      </a:r>
                    </a:p>
                  </a:txBody>
                  <a:tcPr/>
                </a:tc>
                <a:tc hMerge="1">
                  <a:txBody>
                    <a:bodyPr/>
                    <a:lstStyle/>
                    <a:p>
                      <a:endParaRPr lang="cs-CZ"/>
                    </a:p>
                  </a:txBody>
                  <a:tcPr/>
                </a:tc>
                <a:tc hMerge="1">
                  <a:txBody>
                    <a:bodyPr/>
                    <a:lstStyle/>
                    <a:p>
                      <a:endParaRPr lang="cs-CZ" dirty="0"/>
                    </a:p>
                  </a:txBody>
                  <a:tcPr/>
                </a:tc>
                <a:tc hMerge="1">
                  <a:txBody>
                    <a:bodyPr/>
                    <a:lstStyle/>
                    <a:p>
                      <a:endParaRPr lang="cs-CZ"/>
                    </a:p>
                  </a:txBody>
                  <a:tcPr/>
                </a:tc>
                <a:extLst>
                  <a:ext uri="{0D108BD9-81ED-4DB2-BD59-A6C34878D82A}">
                    <a16:rowId xmlns:a16="http://schemas.microsoft.com/office/drawing/2014/main" val="4154152758"/>
                  </a:ext>
                </a:extLst>
              </a:tr>
              <a:tr h="370840">
                <a:tc>
                  <a:txBody>
                    <a:bodyPr/>
                    <a:lstStyle/>
                    <a:p>
                      <a:r>
                        <a:rPr lang="cs-CZ" sz="1600" dirty="0"/>
                        <a:t>rozloha</a:t>
                      </a:r>
                    </a:p>
                  </a:txBody>
                  <a:tcPr/>
                </a:tc>
                <a:tc>
                  <a:txBody>
                    <a:bodyPr/>
                    <a:lstStyle/>
                    <a:p>
                      <a:endParaRPr lang="cs-CZ" sz="1600" dirty="0"/>
                    </a:p>
                  </a:txBody>
                  <a:tcPr/>
                </a:tc>
                <a:tc>
                  <a:txBody>
                    <a:bodyPr/>
                    <a:lstStyle/>
                    <a:p>
                      <a:r>
                        <a:rPr lang="cs-CZ" sz="1600" dirty="0"/>
                        <a:t>počet obyvatel</a:t>
                      </a:r>
                    </a:p>
                  </a:txBody>
                  <a:tcPr/>
                </a:tc>
                <a:tc>
                  <a:txBody>
                    <a:bodyPr/>
                    <a:lstStyle/>
                    <a:p>
                      <a:r>
                        <a:rPr lang="cs-CZ" sz="1600" dirty="0"/>
                        <a:t>47 mil. /2026/</a:t>
                      </a:r>
                    </a:p>
                  </a:txBody>
                  <a:tcPr/>
                </a:tc>
                <a:extLst>
                  <a:ext uri="{0D108BD9-81ED-4DB2-BD59-A6C34878D82A}">
                    <a16:rowId xmlns:a16="http://schemas.microsoft.com/office/drawing/2014/main" val="3665114721"/>
                  </a:ext>
                </a:extLst>
              </a:tr>
              <a:tr h="370840">
                <a:tc>
                  <a:txBody>
                    <a:bodyPr/>
                    <a:lstStyle/>
                    <a:p>
                      <a:r>
                        <a:rPr lang="cs-CZ" sz="1600" dirty="0"/>
                        <a:t>nejvyšší bod</a:t>
                      </a:r>
                    </a:p>
                  </a:txBody>
                  <a:tcPr/>
                </a:tc>
                <a:tc>
                  <a:txBody>
                    <a:bodyPr/>
                    <a:lstStyle/>
                    <a:p>
                      <a:endParaRPr lang="cs-CZ" sz="1600" dirty="0"/>
                    </a:p>
                  </a:txBody>
                  <a:tcPr/>
                </a:tc>
                <a:tc>
                  <a:txBody>
                    <a:bodyPr/>
                    <a:lstStyle/>
                    <a:p>
                      <a:r>
                        <a:rPr lang="cs-CZ" sz="1600" dirty="0"/>
                        <a:t>počet států</a:t>
                      </a:r>
                    </a:p>
                  </a:txBody>
                  <a:tcPr/>
                </a:tc>
                <a:tc>
                  <a:txBody>
                    <a:bodyPr/>
                    <a:lstStyle/>
                    <a:p>
                      <a:endParaRPr lang="cs-CZ" sz="1600" dirty="0"/>
                    </a:p>
                  </a:txBody>
                  <a:tcPr/>
                </a:tc>
                <a:extLst>
                  <a:ext uri="{0D108BD9-81ED-4DB2-BD59-A6C34878D82A}">
                    <a16:rowId xmlns:a16="http://schemas.microsoft.com/office/drawing/2014/main" val="2816281540"/>
                  </a:ext>
                </a:extLst>
              </a:tr>
              <a:tr h="370840">
                <a:tc>
                  <a:txBody>
                    <a:bodyPr/>
                    <a:lstStyle/>
                    <a:p>
                      <a:r>
                        <a:rPr lang="cs-CZ" sz="1600" dirty="0"/>
                        <a:t>nejnižší bod</a:t>
                      </a:r>
                    </a:p>
                  </a:txBody>
                  <a:tcPr/>
                </a:tc>
                <a:tc>
                  <a:txBody>
                    <a:bodyPr/>
                    <a:lstStyle/>
                    <a:p>
                      <a:endParaRPr lang="cs-CZ" sz="1600" dirty="0"/>
                    </a:p>
                  </a:txBody>
                  <a:tcPr/>
                </a:tc>
                <a:tc>
                  <a:txBody>
                    <a:bodyPr/>
                    <a:lstStyle/>
                    <a:p>
                      <a:r>
                        <a:rPr lang="cs-CZ" sz="1600" dirty="0"/>
                        <a:t>největší stát</a:t>
                      </a:r>
                    </a:p>
                  </a:txBody>
                  <a:tcPr/>
                </a:tc>
                <a:tc>
                  <a:txBody>
                    <a:bodyPr/>
                    <a:lstStyle/>
                    <a:p>
                      <a:endParaRPr lang="cs-CZ" sz="1600" dirty="0"/>
                    </a:p>
                  </a:txBody>
                  <a:tcPr/>
                </a:tc>
                <a:extLst>
                  <a:ext uri="{0D108BD9-81ED-4DB2-BD59-A6C34878D82A}">
                    <a16:rowId xmlns:a16="http://schemas.microsoft.com/office/drawing/2014/main" val="519103722"/>
                  </a:ext>
                </a:extLst>
              </a:tr>
              <a:tr h="370840">
                <a:tc>
                  <a:txBody>
                    <a:bodyPr/>
                    <a:lstStyle/>
                    <a:p>
                      <a:r>
                        <a:rPr lang="cs-CZ" sz="1600" dirty="0"/>
                        <a:t>nejvyšší pohoří</a:t>
                      </a:r>
                    </a:p>
                  </a:txBody>
                  <a:tcPr/>
                </a:tc>
                <a:tc>
                  <a:txBody>
                    <a:bodyPr/>
                    <a:lstStyle/>
                    <a:p>
                      <a:endParaRPr lang="cs-CZ" sz="1600"/>
                    </a:p>
                  </a:txBody>
                  <a:tcPr/>
                </a:tc>
                <a:tc>
                  <a:txBody>
                    <a:bodyPr/>
                    <a:lstStyle/>
                    <a:p>
                      <a:r>
                        <a:rPr lang="cs-CZ" sz="1600" dirty="0"/>
                        <a:t>stát s nejvíce</a:t>
                      </a:r>
                    </a:p>
                    <a:p>
                      <a:r>
                        <a:rPr lang="cs-CZ" sz="1600" dirty="0"/>
                        <a:t> obyvateli </a:t>
                      </a:r>
                    </a:p>
                  </a:txBody>
                  <a:tcPr/>
                </a:tc>
                <a:tc>
                  <a:txBody>
                    <a:bodyPr/>
                    <a:lstStyle/>
                    <a:p>
                      <a:endParaRPr lang="cs-CZ" sz="1600" dirty="0"/>
                    </a:p>
                    <a:p>
                      <a:r>
                        <a:rPr lang="cs-CZ" sz="1600" dirty="0"/>
                        <a:t>27 mil.</a:t>
                      </a:r>
                    </a:p>
                  </a:txBody>
                  <a:tcPr/>
                </a:tc>
                <a:extLst>
                  <a:ext uri="{0D108BD9-81ED-4DB2-BD59-A6C34878D82A}">
                    <a16:rowId xmlns:a16="http://schemas.microsoft.com/office/drawing/2014/main" val="3017151816"/>
                  </a:ext>
                </a:extLst>
              </a:tr>
              <a:tr h="370840">
                <a:tc>
                  <a:txBody>
                    <a:bodyPr/>
                    <a:lstStyle/>
                    <a:p>
                      <a:r>
                        <a:rPr lang="cs-CZ" sz="1600" dirty="0"/>
                        <a:t>nejdelší řeka</a:t>
                      </a:r>
                    </a:p>
                  </a:txBody>
                  <a:tcPr/>
                </a:tc>
                <a:tc>
                  <a:txBody>
                    <a:bodyPr/>
                    <a:lstStyle/>
                    <a:p>
                      <a:endParaRPr lang="cs-CZ" sz="1600"/>
                    </a:p>
                  </a:txBody>
                  <a:tcPr/>
                </a:tc>
                <a:tc>
                  <a:txBody>
                    <a:bodyPr/>
                    <a:lstStyle/>
                    <a:p>
                      <a:r>
                        <a:rPr lang="cs-CZ" sz="1600" dirty="0"/>
                        <a:t>nejhustěji                      osídlený stát</a:t>
                      </a:r>
                    </a:p>
                  </a:txBody>
                  <a:tcPr/>
                </a:tc>
                <a:tc>
                  <a:txBody>
                    <a:bodyPr/>
                    <a:lstStyle/>
                    <a:p>
                      <a:endParaRPr lang="cs-CZ" sz="1600" dirty="0"/>
                    </a:p>
                    <a:p>
                      <a:r>
                        <a:rPr lang="cs-CZ" sz="1600" dirty="0"/>
                        <a:t>605 ob./km</a:t>
                      </a:r>
                      <a:r>
                        <a:rPr lang="cs-CZ" sz="1600" baseline="30000" dirty="0"/>
                        <a:t>2</a:t>
                      </a:r>
                      <a:endParaRPr lang="cs-CZ" sz="1600" dirty="0"/>
                    </a:p>
                  </a:txBody>
                  <a:tcPr/>
                </a:tc>
                <a:extLst>
                  <a:ext uri="{0D108BD9-81ED-4DB2-BD59-A6C34878D82A}">
                    <a16:rowId xmlns:a16="http://schemas.microsoft.com/office/drawing/2014/main" val="3101747789"/>
                  </a:ext>
                </a:extLst>
              </a:tr>
              <a:tr h="370840">
                <a:tc>
                  <a:txBody>
                    <a:bodyPr/>
                    <a:lstStyle/>
                    <a:p>
                      <a:r>
                        <a:rPr lang="cs-CZ" sz="1600" dirty="0"/>
                        <a:t>řeka s největším</a:t>
                      </a:r>
                    </a:p>
                    <a:p>
                      <a:r>
                        <a:rPr lang="cs-CZ" sz="1600" dirty="0"/>
                        <a:t>povodím</a:t>
                      </a:r>
                    </a:p>
                  </a:txBody>
                  <a:tcPr/>
                </a:tc>
                <a:tc>
                  <a:txBody>
                    <a:bodyPr/>
                    <a:lstStyle/>
                    <a:p>
                      <a:endParaRPr lang="cs-CZ" sz="1600"/>
                    </a:p>
                  </a:txBody>
                  <a:tcPr/>
                </a:tc>
                <a:tc>
                  <a:txBody>
                    <a:bodyPr/>
                    <a:lstStyle/>
                    <a:p>
                      <a:r>
                        <a:rPr lang="cs-CZ" sz="1600" dirty="0"/>
                        <a:t>nejbohatší stát</a:t>
                      </a:r>
                    </a:p>
                  </a:txBody>
                  <a:tcPr/>
                </a:tc>
                <a:tc>
                  <a:txBody>
                    <a:bodyPr/>
                    <a:lstStyle/>
                    <a:p>
                      <a:r>
                        <a:rPr lang="cs-CZ" sz="1600" dirty="0"/>
                        <a:t>Austrálie</a:t>
                      </a:r>
                    </a:p>
                    <a:p>
                      <a:r>
                        <a:rPr lang="cs-CZ" sz="1600" dirty="0"/>
                        <a:t>65 946 </a:t>
                      </a:r>
                      <a:r>
                        <a:rPr lang="cs-CZ" sz="1600" b="0" i="0" kern="1200" dirty="0">
                          <a:solidFill>
                            <a:schemeClr val="dk1"/>
                          </a:solidFill>
                          <a:effectLst/>
                          <a:latin typeface="+mn-lt"/>
                          <a:ea typeface="+mn-ea"/>
                          <a:cs typeface="+mn-cs"/>
                        </a:rPr>
                        <a:t>$ /2025/</a:t>
                      </a:r>
                      <a:endParaRPr lang="cs-CZ" sz="1600" dirty="0"/>
                    </a:p>
                  </a:txBody>
                  <a:tcPr/>
                </a:tc>
                <a:extLst>
                  <a:ext uri="{0D108BD9-81ED-4DB2-BD59-A6C34878D82A}">
                    <a16:rowId xmlns:a16="http://schemas.microsoft.com/office/drawing/2014/main" val="811296349"/>
                  </a:ext>
                </a:extLst>
              </a:tr>
              <a:tr h="370840">
                <a:tc>
                  <a:txBody>
                    <a:bodyPr/>
                    <a:lstStyle/>
                    <a:p>
                      <a:r>
                        <a:rPr lang="cs-CZ" sz="1600" dirty="0"/>
                        <a:t>největší jezero</a:t>
                      </a:r>
                    </a:p>
                  </a:txBody>
                  <a:tcPr/>
                </a:tc>
                <a:tc>
                  <a:txBody>
                    <a:bodyPr/>
                    <a:lstStyle/>
                    <a:p>
                      <a:endParaRPr lang="cs-CZ" sz="1600"/>
                    </a:p>
                  </a:txBody>
                  <a:tcPr/>
                </a:tc>
                <a:tc>
                  <a:txBody>
                    <a:bodyPr/>
                    <a:lstStyle/>
                    <a:p>
                      <a:r>
                        <a:rPr lang="cs-CZ" sz="1600" dirty="0"/>
                        <a:t>nejchudší stát</a:t>
                      </a:r>
                    </a:p>
                  </a:txBody>
                  <a:tcPr/>
                </a:tc>
                <a:tc>
                  <a:txBody>
                    <a:bodyPr/>
                    <a:lstStyle/>
                    <a:p>
                      <a:r>
                        <a:rPr lang="cs-CZ" sz="1600" dirty="0"/>
                        <a:t>Šalamounovy </a:t>
                      </a:r>
                      <a:r>
                        <a:rPr lang="cs-CZ" sz="1600" dirty="0" err="1"/>
                        <a:t>ostr</a:t>
                      </a:r>
                      <a:r>
                        <a:rPr lang="cs-CZ" sz="1600" dirty="0"/>
                        <a:t>.</a:t>
                      </a:r>
                    </a:p>
                    <a:p>
                      <a:r>
                        <a:rPr lang="cs-CZ" sz="1600" dirty="0"/>
                        <a:t>2 386 </a:t>
                      </a:r>
                      <a:r>
                        <a:rPr lang="cs-CZ" sz="1600" b="0" i="0" kern="1200" dirty="0">
                          <a:solidFill>
                            <a:schemeClr val="dk1"/>
                          </a:solidFill>
                          <a:effectLst/>
                          <a:latin typeface="+mn-lt"/>
                          <a:ea typeface="+mn-ea"/>
                          <a:cs typeface="+mn-cs"/>
                        </a:rPr>
                        <a:t>$ /2025/</a:t>
                      </a:r>
                      <a:endParaRPr lang="cs-CZ" sz="1600" dirty="0"/>
                    </a:p>
                  </a:txBody>
                  <a:tcPr/>
                </a:tc>
                <a:extLst>
                  <a:ext uri="{0D108BD9-81ED-4DB2-BD59-A6C34878D82A}">
                    <a16:rowId xmlns:a16="http://schemas.microsoft.com/office/drawing/2014/main" val="2133940946"/>
                  </a:ext>
                </a:extLst>
              </a:tr>
            </a:tbl>
          </a:graphicData>
        </a:graphic>
      </p:graphicFrame>
      <p:sp>
        <p:nvSpPr>
          <p:cNvPr id="6" name="Obdélník 5">
            <a:extLst>
              <a:ext uri="{FF2B5EF4-FFF2-40B4-BE49-F238E27FC236}">
                <a16:creationId xmlns:a16="http://schemas.microsoft.com/office/drawing/2014/main" id="{B935BBE9-93D6-42BF-9547-35DF212176B6}"/>
              </a:ext>
            </a:extLst>
          </p:cNvPr>
          <p:cNvSpPr/>
          <p:nvPr/>
        </p:nvSpPr>
        <p:spPr>
          <a:xfrm>
            <a:off x="88712" y="5193311"/>
            <a:ext cx="6933062" cy="338554"/>
          </a:xfrm>
          <a:prstGeom prst="rect">
            <a:avLst/>
          </a:prstGeom>
          <a:solidFill>
            <a:srgbClr val="FFFF00"/>
          </a:solidFill>
          <a:ln w="28575">
            <a:solidFill>
              <a:srgbClr val="FF0000"/>
            </a:solidFill>
          </a:ln>
        </p:spPr>
        <p:txBody>
          <a:bodyPr wrap="square">
            <a:spAutoFit/>
          </a:bodyPr>
          <a:lstStyle/>
          <a:p>
            <a:r>
              <a:rPr lang="cs-CZ" sz="1600" dirty="0">
                <a:hlinkClick r:id="rId3"/>
              </a:rPr>
              <a:t>https://edu.ceskatelevize.cz/video/2663-australie-kontinent-protinozcu</a:t>
            </a:r>
            <a:r>
              <a:rPr lang="cs-CZ" sz="1600" dirty="0"/>
              <a:t> 4,17min.  </a:t>
            </a:r>
          </a:p>
        </p:txBody>
      </p:sp>
      <p:sp>
        <p:nvSpPr>
          <p:cNvPr id="9" name="Obdélník 8">
            <a:extLst>
              <a:ext uri="{FF2B5EF4-FFF2-40B4-BE49-F238E27FC236}">
                <a16:creationId xmlns:a16="http://schemas.microsoft.com/office/drawing/2014/main" id="{26245D39-7D8A-41BD-8B85-CC3DA285E7AE}"/>
              </a:ext>
            </a:extLst>
          </p:cNvPr>
          <p:cNvSpPr/>
          <p:nvPr/>
        </p:nvSpPr>
        <p:spPr>
          <a:xfrm>
            <a:off x="122829" y="5633802"/>
            <a:ext cx="8109044" cy="369332"/>
          </a:xfrm>
          <a:prstGeom prst="rect">
            <a:avLst/>
          </a:prstGeom>
          <a:solidFill>
            <a:srgbClr val="FFFF00"/>
          </a:solidFill>
          <a:ln>
            <a:solidFill>
              <a:srgbClr val="FF0000"/>
            </a:solidFill>
          </a:ln>
        </p:spPr>
        <p:txBody>
          <a:bodyPr wrap="square">
            <a:spAutoFit/>
          </a:bodyPr>
          <a:lstStyle/>
          <a:p>
            <a:r>
              <a:rPr lang="cs-CZ" dirty="0">
                <a:hlinkClick r:id="rId4"/>
              </a:rPr>
              <a:t>https://edu.ceskatelevize.cz/video/2664-australie-boj-oceanu-s-pevninou</a:t>
            </a:r>
            <a:r>
              <a:rPr lang="cs-CZ" dirty="0"/>
              <a:t>  7,4 min.   </a:t>
            </a:r>
          </a:p>
        </p:txBody>
      </p:sp>
      <p:sp>
        <p:nvSpPr>
          <p:cNvPr id="10" name="Obdélník 9">
            <a:extLst>
              <a:ext uri="{FF2B5EF4-FFF2-40B4-BE49-F238E27FC236}">
                <a16:creationId xmlns:a16="http://schemas.microsoft.com/office/drawing/2014/main" id="{5F05F403-BA71-4413-B8B3-59FFAE07547D}"/>
              </a:ext>
            </a:extLst>
          </p:cNvPr>
          <p:cNvSpPr/>
          <p:nvPr/>
        </p:nvSpPr>
        <p:spPr>
          <a:xfrm>
            <a:off x="122829" y="6175296"/>
            <a:ext cx="5008730" cy="369332"/>
          </a:xfrm>
          <a:prstGeom prst="rect">
            <a:avLst/>
          </a:prstGeom>
          <a:solidFill>
            <a:srgbClr val="FFFF00"/>
          </a:solidFill>
          <a:ln>
            <a:solidFill>
              <a:srgbClr val="FF0000"/>
            </a:solidFill>
          </a:ln>
        </p:spPr>
        <p:txBody>
          <a:bodyPr wrap="square">
            <a:spAutoFit/>
          </a:bodyPr>
          <a:lstStyle/>
          <a:p>
            <a:r>
              <a:rPr lang="cs-CZ" sz="1600" dirty="0">
                <a:hlinkClick r:id="rId5"/>
              </a:rPr>
              <a:t>https://edu.ceskatelevize.cz/video/13785-sydney</a:t>
            </a:r>
            <a:r>
              <a:rPr lang="cs-CZ" sz="1600" dirty="0"/>
              <a:t>  5 min</a:t>
            </a:r>
            <a:r>
              <a:rPr lang="cs-CZ" dirty="0"/>
              <a:t>. </a:t>
            </a:r>
          </a:p>
        </p:txBody>
      </p:sp>
      <p:sp>
        <p:nvSpPr>
          <p:cNvPr id="8" name="TextovéPole 7">
            <a:extLst>
              <a:ext uri="{FF2B5EF4-FFF2-40B4-BE49-F238E27FC236}">
                <a16:creationId xmlns:a16="http://schemas.microsoft.com/office/drawing/2014/main" id="{00734551-E4F3-E658-8108-C393A6EF224D}"/>
              </a:ext>
            </a:extLst>
          </p:cNvPr>
          <p:cNvSpPr txBox="1"/>
          <p:nvPr/>
        </p:nvSpPr>
        <p:spPr>
          <a:xfrm>
            <a:off x="6184490" y="6281258"/>
            <a:ext cx="5683045" cy="287173"/>
          </a:xfrm>
          <a:prstGeom prst="rect">
            <a:avLst/>
          </a:prstGeom>
          <a:solidFill>
            <a:schemeClr val="bg1">
              <a:lumMod val="95000"/>
            </a:schemeClr>
          </a:solidFill>
          <a:ln>
            <a:solidFill>
              <a:schemeClr val="tx1"/>
            </a:solidFill>
          </a:ln>
        </p:spPr>
        <p:txBody>
          <a:bodyPr wrap="square">
            <a:spAutoFit/>
          </a:bodyPr>
          <a:lstStyle/>
          <a:p>
            <a:r>
              <a:rPr lang="cs-CZ" sz="1200" dirty="0">
                <a:hlinkClick r:id="rId6"/>
              </a:rPr>
              <a:t>https://www.worldometers.info/cs/svetova-populace/oceanie-populace/</a:t>
            </a:r>
            <a:r>
              <a:rPr lang="cs-CZ" sz="1200" dirty="0"/>
              <a:t>  zdroj akt. dat</a:t>
            </a:r>
            <a:endParaRPr lang="cs-CZ" sz="1400" dirty="0"/>
          </a:p>
        </p:txBody>
      </p:sp>
      <p:sp>
        <p:nvSpPr>
          <p:cNvPr id="14" name="TextovéPole 13">
            <a:extLst>
              <a:ext uri="{FF2B5EF4-FFF2-40B4-BE49-F238E27FC236}">
                <a16:creationId xmlns:a16="http://schemas.microsoft.com/office/drawing/2014/main" id="{90EECF1A-1F66-FC91-B4C4-F8B31BE22EE1}"/>
              </a:ext>
            </a:extLst>
          </p:cNvPr>
          <p:cNvSpPr txBox="1"/>
          <p:nvPr/>
        </p:nvSpPr>
        <p:spPr>
          <a:xfrm>
            <a:off x="5432809" y="245034"/>
            <a:ext cx="6094324" cy="276999"/>
          </a:xfrm>
          <a:prstGeom prst="rect">
            <a:avLst/>
          </a:prstGeom>
          <a:solidFill>
            <a:srgbClr val="FFFF00"/>
          </a:solidFill>
          <a:ln w="28575">
            <a:solidFill>
              <a:srgbClr val="FF0000"/>
            </a:solidFill>
          </a:ln>
        </p:spPr>
        <p:txBody>
          <a:bodyPr wrap="square">
            <a:spAutoFit/>
          </a:bodyPr>
          <a:lstStyle/>
          <a:p>
            <a:r>
              <a:rPr lang="cs-CZ" sz="1200" dirty="0">
                <a:hlinkClick r:id="rId7"/>
              </a:rPr>
              <a:t>https://edu.ceskatelevize.cz/video/2665-australie-obyvatelstvo-a-osidlovani-kontinentu</a:t>
            </a:r>
            <a:r>
              <a:rPr lang="cs-CZ" sz="1200" dirty="0"/>
              <a:t>  5 min.</a:t>
            </a:r>
          </a:p>
        </p:txBody>
      </p:sp>
      <p:sp>
        <p:nvSpPr>
          <p:cNvPr id="16" name="TextovéPole 15">
            <a:extLst>
              <a:ext uri="{FF2B5EF4-FFF2-40B4-BE49-F238E27FC236}">
                <a16:creationId xmlns:a16="http://schemas.microsoft.com/office/drawing/2014/main" id="{E9758465-CA1F-8BB2-1784-C5221F029AF3}"/>
              </a:ext>
            </a:extLst>
          </p:cNvPr>
          <p:cNvSpPr txBox="1"/>
          <p:nvPr/>
        </p:nvSpPr>
        <p:spPr>
          <a:xfrm>
            <a:off x="5925863" y="636997"/>
            <a:ext cx="5268001" cy="307777"/>
          </a:xfrm>
          <a:prstGeom prst="rect">
            <a:avLst/>
          </a:prstGeom>
          <a:solidFill>
            <a:srgbClr val="FFFF00"/>
          </a:solidFill>
          <a:ln w="28575">
            <a:solidFill>
              <a:srgbClr val="FF0000"/>
            </a:solidFill>
          </a:ln>
        </p:spPr>
        <p:txBody>
          <a:bodyPr wrap="square">
            <a:spAutoFit/>
          </a:bodyPr>
          <a:lstStyle/>
          <a:p>
            <a:r>
              <a:rPr lang="cs-CZ" sz="1400" dirty="0">
                <a:hlinkClick r:id="rId8"/>
              </a:rPr>
              <a:t>https://edu.ceskatelevize.cz/video/2666-australie-sidelni-sit</a:t>
            </a:r>
            <a:r>
              <a:rPr lang="cs-CZ" sz="1400" dirty="0"/>
              <a:t>  5 min.</a:t>
            </a:r>
          </a:p>
        </p:txBody>
      </p:sp>
      <p:sp>
        <p:nvSpPr>
          <p:cNvPr id="11" name="Pětiúhelník 10">
            <a:extLst>
              <a:ext uri="{FF2B5EF4-FFF2-40B4-BE49-F238E27FC236}">
                <a16:creationId xmlns:a16="http://schemas.microsoft.com/office/drawing/2014/main" id="{2740DFDF-DC86-4692-84A0-1D1D48AF354F}"/>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684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5/50/Pacific_Culture_Areas-c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12" y="476673"/>
            <a:ext cx="9826318" cy="6381328"/>
          </a:xfrm>
          <a:prstGeom prst="rect">
            <a:avLst/>
          </a:prstGeom>
          <a:noFill/>
          <a:extLst>
            <a:ext uri="{909E8E84-426E-40DD-AFC4-6F175D3DCCD1}">
              <a14:hiddenFill xmlns:a14="http://schemas.microsoft.com/office/drawing/2010/main">
                <a:solidFill>
                  <a:srgbClr val="FFFFFF"/>
                </a:solidFill>
              </a14:hiddenFill>
            </a:ext>
          </a:extLst>
        </p:spPr>
      </p:pic>
      <p:sp>
        <p:nvSpPr>
          <p:cNvPr id="2" name="Vývojový diagram: alternativní postup 1"/>
          <p:cNvSpPr/>
          <p:nvPr/>
        </p:nvSpPr>
        <p:spPr>
          <a:xfrm>
            <a:off x="3889779" y="5128876"/>
            <a:ext cx="1144335" cy="1152128"/>
          </a:xfrm>
          <a:prstGeom prst="flowChartAlternate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Vývojový diagram: alternativní postup 4"/>
          <p:cNvSpPr/>
          <p:nvPr/>
        </p:nvSpPr>
        <p:spPr>
          <a:xfrm>
            <a:off x="2915744" y="1660298"/>
            <a:ext cx="1356923" cy="396624"/>
          </a:xfrm>
          <a:prstGeom prst="flowChartAlternate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Vývojový diagram: alternativní postup 6"/>
          <p:cNvSpPr/>
          <p:nvPr/>
        </p:nvSpPr>
        <p:spPr>
          <a:xfrm>
            <a:off x="5807969" y="2060848"/>
            <a:ext cx="1356923" cy="396624"/>
          </a:xfrm>
          <a:prstGeom prst="flowChartAlternate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Vývojový diagram: alternativní postup 7"/>
          <p:cNvSpPr/>
          <p:nvPr/>
        </p:nvSpPr>
        <p:spPr>
          <a:xfrm>
            <a:off x="2980777" y="3667337"/>
            <a:ext cx="1356923" cy="292632"/>
          </a:xfrm>
          <a:prstGeom prst="flowChartAlternateProcess">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2083217" y="53417"/>
            <a:ext cx="8349199" cy="338554"/>
          </a:xfrm>
          <a:prstGeom prst="rect">
            <a:avLst/>
          </a:prstGeom>
          <a:solidFill>
            <a:srgbClr val="FF0000"/>
          </a:solidFill>
        </p:spPr>
        <p:txBody>
          <a:bodyPr wrap="square" rtlCol="0">
            <a:spAutoFit/>
          </a:bodyPr>
          <a:lstStyle/>
          <a:p>
            <a:r>
              <a:rPr lang="cs-CZ" sz="1600" b="1" dirty="0">
                <a:solidFill>
                  <a:schemeClr val="bg1"/>
                </a:solidFill>
              </a:rPr>
              <a:t>Zapiš a zapamatuj si názvy skupin ostrovů a souostroví tvořících Oceánii . / ve žlutém rámečku / </a:t>
            </a:r>
          </a:p>
        </p:txBody>
      </p:sp>
      <p:sp>
        <p:nvSpPr>
          <p:cNvPr id="9" name="Pětiúhelník 8">
            <a:extLst>
              <a:ext uri="{FF2B5EF4-FFF2-40B4-BE49-F238E27FC236}">
                <a16:creationId xmlns:a16="http://schemas.microsoft.com/office/drawing/2014/main" id="{CF70A182-8775-4EF6-8D88-5F10C8EBA6F5}"/>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277616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ulka 3">
            <a:extLst>
              <a:ext uri="{FF2B5EF4-FFF2-40B4-BE49-F238E27FC236}">
                <a16:creationId xmlns:a16="http://schemas.microsoft.com/office/drawing/2014/main" id="{D2EAF700-1AD8-2E30-E89D-220FF257901A}"/>
              </a:ext>
            </a:extLst>
          </p:cNvPr>
          <p:cNvGraphicFramePr>
            <a:graphicFrameLocks noGrp="1"/>
          </p:cNvGraphicFramePr>
          <p:nvPr>
            <p:extLst>
              <p:ext uri="{D42A27DB-BD31-4B8C-83A1-F6EECF244321}">
                <p14:modId xmlns:p14="http://schemas.microsoft.com/office/powerpoint/2010/main" val="3271114363"/>
              </p:ext>
            </p:extLst>
          </p:nvPr>
        </p:nvGraphicFramePr>
        <p:xfrm>
          <a:off x="117988" y="4661283"/>
          <a:ext cx="11956023" cy="1887001"/>
        </p:xfrm>
        <a:graphic>
          <a:graphicData uri="http://schemas.openxmlformats.org/drawingml/2006/table">
            <a:tbl>
              <a:tblPr/>
              <a:tblGrid>
                <a:gridCol w="554075">
                  <a:extLst>
                    <a:ext uri="{9D8B030D-6E8A-4147-A177-3AD203B41FA5}">
                      <a16:colId xmlns:a16="http://schemas.microsoft.com/office/drawing/2014/main" val="2787044910"/>
                    </a:ext>
                  </a:extLst>
                </a:gridCol>
                <a:gridCol w="869743">
                  <a:extLst>
                    <a:ext uri="{9D8B030D-6E8A-4147-A177-3AD203B41FA5}">
                      <a16:colId xmlns:a16="http://schemas.microsoft.com/office/drawing/2014/main" val="448277308"/>
                    </a:ext>
                  </a:extLst>
                </a:gridCol>
                <a:gridCol w="889203">
                  <a:extLst>
                    <a:ext uri="{9D8B030D-6E8A-4147-A177-3AD203B41FA5}">
                      <a16:colId xmlns:a16="http://schemas.microsoft.com/office/drawing/2014/main" val="1969284982"/>
                    </a:ext>
                  </a:extLst>
                </a:gridCol>
                <a:gridCol w="802655">
                  <a:extLst>
                    <a:ext uri="{9D8B030D-6E8A-4147-A177-3AD203B41FA5}">
                      <a16:colId xmlns:a16="http://schemas.microsoft.com/office/drawing/2014/main" val="3742110574"/>
                    </a:ext>
                  </a:extLst>
                </a:gridCol>
                <a:gridCol w="846005">
                  <a:extLst>
                    <a:ext uri="{9D8B030D-6E8A-4147-A177-3AD203B41FA5}">
                      <a16:colId xmlns:a16="http://schemas.microsoft.com/office/drawing/2014/main" val="59345848"/>
                    </a:ext>
                  </a:extLst>
                </a:gridCol>
                <a:gridCol w="791816">
                  <a:extLst>
                    <a:ext uri="{9D8B030D-6E8A-4147-A177-3AD203B41FA5}">
                      <a16:colId xmlns:a16="http://schemas.microsoft.com/office/drawing/2014/main" val="260920921"/>
                    </a:ext>
                  </a:extLst>
                </a:gridCol>
                <a:gridCol w="943687">
                  <a:extLst>
                    <a:ext uri="{9D8B030D-6E8A-4147-A177-3AD203B41FA5}">
                      <a16:colId xmlns:a16="http://schemas.microsoft.com/office/drawing/2014/main" val="3380217095"/>
                    </a:ext>
                  </a:extLst>
                </a:gridCol>
                <a:gridCol w="1149600">
                  <a:extLst>
                    <a:ext uri="{9D8B030D-6E8A-4147-A177-3AD203B41FA5}">
                      <a16:colId xmlns:a16="http://schemas.microsoft.com/office/drawing/2014/main" val="80322468"/>
                    </a:ext>
                  </a:extLst>
                </a:gridCol>
                <a:gridCol w="954379">
                  <a:extLst>
                    <a:ext uri="{9D8B030D-6E8A-4147-A177-3AD203B41FA5}">
                      <a16:colId xmlns:a16="http://schemas.microsoft.com/office/drawing/2014/main" val="80405626"/>
                    </a:ext>
                  </a:extLst>
                </a:gridCol>
                <a:gridCol w="1041354">
                  <a:extLst>
                    <a:ext uri="{9D8B030D-6E8A-4147-A177-3AD203B41FA5}">
                      <a16:colId xmlns:a16="http://schemas.microsoft.com/office/drawing/2014/main" val="3245611839"/>
                    </a:ext>
                  </a:extLst>
                </a:gridCol>
                <a:gridCol w="964949">
                  <a:extLst>
                    <a:ext uri="{9D8B030D-6E8A-4147-A177-3AD203B41FA5}">
                      <a16:colId xmlns:a16="http://schemas.microsoft.com/office/drawing/2014/main" val="3899471580"/>
                    </a:ext>
                  </a:extLst>
                </a:gridCol>
                <a:gridCol w="1258388">
                  <a:extLst>
                    <a:ext uri="{9D8B030D-6E8A-4147-A177-3AD203B41FA5}">
                      <a16:colId xmlns:a16="http://schemas.microsoft.com/office/drawing/2014/main" val="3236009478"/>
                    </a:ext>
                  </a:extLst>
                </a:gridCol>
                <a:gridCol w="890169">
                  <a:extLst>
                    <a:ext uri="{9D8B030D-6E8A-4147-A177-3AD203B41FA5}">
                      <a16:colId xmlns:a16="http://schemas.microsoft.com/office/drawing/2014/main" val="441544038"/>
                    </a:ext>
                  </a:extLst>
                </a:gridCol>
              </a:tblGrid>
              <a:tr h="825117">
                <a:tc>
                  <a:txBody>
                    <a:bodyPr/>
                    <a:lstStyle/>
                    <a:p>
                      <a:pPr>
                        <a:buNone/>
                      </a:pPr>
                      <a:r>
                        <a:rPr lang="cs-CZ" sz="1200" b="1">
                          <a:effectLst/>
                        </a:rPr>
                        <a:t>Rok</a:t>
                      </a:r>
                    </a:p>
                  </a:txBody>
                  <a:tcPr marL="85320" marR="85320" marT="42660" marB="42660" anchor="ctr">
                    <a:lnL w="12700" cap="flat" cmpd="sng" algn="ctr">
                      <a:solidFill>
                        <a:srgbClr val="E08FCD"/>
                      </a:solidFill>
                      <a:prstDash val="solid"/>
                      <a:round/>
                      <a:headEnd type="none" w="med" len="med"/>
                      <a:tailEnd type="none" w="med" len="med"/>
                    </a:lnL>
                    <a:lnR w="12700" cap="flat" cmpd="sng" algn="ctr">
                      <a:solidFill>
                        <a:srgbClr val="E097CD"/>
                      </a:solidFill>
                      <a:prstDash val="solid"/>
                      <a:round/>
                      <a:headEnd type="none" w="med" len="med"/>
                      <a:tailEnd type="none" w="med" len="med"/>
                    </a:lnR>
                    <a:lnT w="12700" cap="flat" cmpd="sng" algn="ctr">
                      <a:solidFill>
                        <a:srgbClr val="E08FCD"/>
                      </a:solidFill>
                      <a:prstDash val="solid"/>
                      <a:round/>
                      <a:headEnd type="none" w="med" len="med"/>
                      <a:tailEnd type="none" w="med" len="med"/>
                    </a:lnT>
                    <a:lnB w="12700" cap="flat" cmpd="sng" algn="ctr">
                      <a:solidFill>
                        <a:srgbClr val="E0B4CD"/>
                      </a:solidFill>
                      <a:prstDash val="solid"/>
                      <a:round/>
                      <a:headEnd type="none" w="med" len="med"/>
                      <a:tailEnd type="none" w="med" len="med"/>
                    </a:lnB>
                    <a:noFill/>
                  </a:tcPr>
                </a:tc>
                <a:tc>
                  <a:txBody>
                    <a:bodyPr/>
                    <a:lstStyle/>
                    <a:p>
                      <a:pPr>
                        <a:buNone/>
                      </a:pPr>
                      <a:r>
                        <a:rPr lang="cs-CZ" sz="1200" b="1" dirty="0">
                          <a:effectLst/>
                        </a:rPr>
                        <a:t>Populace</a:t>
                      </a:r>
                    </a:p>
                  </a:txBody>
                  <a:tcPr marL="85320" marR="85320" marT="42660" marB="42660" anchor="ctr">
                    <a:lnL w="12700" cap="flat" cmpd="sng" algn="ctr">
                      <a:solidFill>
                        <a:srgbClr val="E097CD"/>
                      </a:solidFill>
                      <a:prstDash val="solid"/>
                      <a:round/>
                      <a:headEnd type="none" w="med" len="med"/>
                      <a:tailEnd type="none" w="med" len="med"/>
                    </a:lnL>
                    <a:lnR w="12700" cap="flat" cmpd="sng" algn="ctr">
                      <a:solidFill>
                        <a:srgbClr val="A099CD"/>
                      </a:solidFill>
                      <a:prstDash val="solid"/>
                      <a:round/>
                      <a:headEnd type="none" w="med" len="med"/>
                      <a:tailEnd type="none" w="med" len="med"/>
                    </a:lnR>
                    <a:lnT w="12700" cap="flat" cmpd="sng" algn="ctr">
                      <a:solidFill>
                        <a:srgbClr val="E097CD"/>
                      </a:solidFill>
                      <a:prstDash val="solid"/>
                      <a:round/>
                      <a:headEnd type="none" w="med" len="med"/>
                      <a:tailEnd type="none" w="med" len="med"/>
                    </a:lnT>
                    <a:lnB w="12700" cap="flat" cmpd="sng" algn="ctr">
                      <a:solidFill>
                        <a:srgbClr val="E0BCCD"/>
                      </a:solidFill>
                      <a:prstDash val="solid"/>
                      <a:round/>
                      <a:headEnd type="none" w="med" len="med"/>
                      <a:tailEnd type="none" w="med" len="med"/>
                    </a:lnB>
                    <a:solidFill>
                      <a:srgbClr val="FF0000"/>
                    </a:solidFill>
                  </a:tcPr>
                </a:tc>
                <a:tc>
                  <a:txBody>
                    <a:bodyPr/>
                    <a:lstStyle/>
                    <a:p>
                      <a:pPr>
                        <a:buNone/>
                      </a:pPr>
                      <a:r>
                        <a:rPr lang="cs-CZ" sz="1200" b="1">
                          <a:effectLst/>
                        </a:rPr>
                        <a:t>Roční změna v %</a:t>
                      </a:r>
                    </a:p>
                  </a:txBody>
                  <a:tcPr marL="85320" marR="85320" marT="42660" marB="42660" anchor="ctr">
                    <a:lnL w="12700" cap="flat" cmpd="sng" algn="ctr">
                      <a:solidFill>
                        <a:srgbClr val="A099CD"/>
                      </a:solidFill>
                      <a:prstDash val="solid"/>
                      <a:round/>
                      <a:headEnd type="none" w="med" len="med"/>
                      <a:tailEnd type="none" w="med" len="med"/>
                    </a:lnL>
                    <a:lnR w="12700" cap="flat" cmpd="sng" algn="ctr">
                      <a:solidFill>
                        <a:srgbClr val="A0A1CD"/>
                      </a:solidFill>
                      <a:prstDash val="solid"/>
                      <a:round/>
                      <a:headEnd type="none" w="med" len="med"/>
                      <a:tailEnd type="none" w="med" len="med"/>
                    </a:lnR>
                    <a:lnT w="12700" cap="flat" cmpd="sng" algn="ctr">
                      <a:solidFill>
                        <a:srgbClr val="A099CD"/>
                      </a:solidFill>
                      <a:prstDash val="solid"/>
                      <a:round/>
                      <a:headEnd type="none" w="med" len="med"/>
                      <a:tailEnd type="none" w="med" len="med"/>
                    </a:lnT>
                    <a:lnB w="12700" cap="flat" cmpd="sng" algn="ctr">
                      <a:solidFill>
                        <a:srgbClr val="A0CCCD"/>
                      </a:solidFill>
                      <a:prstDash val="solid"/>
                      <a:round/>
                      <a:headEnd type="none" w="med" len="med"/>
                      <a:tailEnd type="none" w="med" len="med"/>
                    </a:lnB>
                    <a:noFill/>
                  </a:tcPr>
                </a:tc>
                <a:tc>
                  <a:txBody>
                    <a:bodyPr/>
                    <a:lstStyle/>
                    <a:p>
                      <a:pPr>
                        <a:buNone/>
                      </a:pPr>
                      <a:r>
                        <a:rPr lang="cs-CZ" sz="1200" b="1">
                          <a:effectLst/>
                        </a:rPr>
                        <a:t>Roční změna</a:t>
                      </a:r>
                    </a:p>
                  </a:txBody>
                  <a:tcPr marL="85320" marR="85320" marT="42660" marB="42660" anchor="ctr">
                    <a:lnL w="12700" cap="flat" cmpd="sng" algn="ctr">
                      <a:solidFill>
                        <a:srgbClr val="A0A1CD"/>
                      </a:solidFill>
                      <a:prstDash val="solid"/>
                      <a:round/>
                      <a:headEnd type="none" w="med" len="med"/>
                      <a:tailEnd type="none" w="med" len="med"/>
                    </a:lnL>
                    <a:lnR w="12700" cap="flat" cmpd="sng" algn="ctr">
                      <a:solidFill>
                        <a:srgbClr val="E098CD"/>
                      </a:solidFill>
                      <a:prstDash val="solid"/>
                      <a:round/>
                      <a:headEnd type="none" w="med" len="med"/>
                      <a:tailEnd type="none" w="med" len="med"/>
                    </a:lnR>
                    <a:lnT w="12700" cap="flat" cmpd="sng" algn="ctr">
                      <a:solidFill>
                        <a:srgbClr val="A0A1CD"/>
                      </a:solidFill>
                      <a:prstDash val="solid"/>
                      <a:round/>
                      <a:headEnd type="none" w="med" len="med"/>
                      <a:tailEnd type="none" w="med" len="med"/>
                    </a:lnT>
                    <a:lnB w="12700" cap="flat" cmpd="sng" algn="ctr">
                      <a:solidFill>
                        <a:srgbClr val="60D1CD"/>
                      </a:solidFill>
                      <a:prstDash val="solid"/>
                      <a:round/>
                      <a:headEnd type="none" w="med" len="med"/>
                      <a:tailEnd type="none" w="med" len="med"/>
                    </a:lnB>
                    <a:noFill/>
                  </a:tcPr>
                </a:tc>
                <a:tc>
                  <a:txBody>
                    <a:bodyPr/>
                    <a:lstStyle/>
                    <a:p>
                      <a:pPr>
                        <a:buNone/>
                      </a:pPr>
                      <a:r>
                        <a:rPr lang="cs-CZ" sz="1200" b="1">
                          <a:effectLst/>
                        </a:rPr>
                        <a:t>Čistá migrace</a:t>
                      </a:r>
                    </a:p>
                  </a:txBody>
                  <a:tcPr marL="85320" marR="85320" marT="42660" marB="42660" anchor="ctr">
                    <a:lnL w="12700" cap="flat" cmpd="sng" algn="ctr">
                      <a:solidFill>
                        <a:srgbClr val="E098CD"/>
                      </a:solidFill>
                      <a:prstDash val="solid"/>
                      <a:round/>
                      <a:headEnd type="none" w="med" len="med"/>
                      <a:tailEnd type="none" w="med" len="med"/>
                    </a:lnL>
                    <a:lnR w="12700" cap="flat" cmpd="sng" algn="ctr">
                      <a:solidFill>
                        <a:srgbClr val="609ECD"/>
                      </a:solidFill>
                      <a:prstDash val="solid"/>
                      <a:round/>
                      <a:headEnd type="none" w="med" len="med"/>
                      <a:tailEnd type="none" w="med" len="med"/>
                    </a:lnR>
                    <a:lnT w="12700" cap="flat" cmpd="sng" algn="ctr">
                      <a:solidFill>
                        <a:srgbClr val="E098CD"/>
                      </a:solidFill>
                      <a:prstDash val="solid"/>
                      <a:round/>
                      <a:headEnd type="none" w="med" len="med"/>
                      <a:tailEnd type="none" w="med" len="med"/>
                    </a:lnT>
                    <a:lnB w="12700" cap="flat" cmpd="sng" algn="ctr">
                      <a:solidFill>
                        <a:srgbClr val="A0CCCD"/>
                      </a:solidFill>
                      <a:prstDash val="solid"/>
                      <a:round/>
                      <a:headEnd type="none" w="med" len="med"/>
                      <a:tailEnd type="none" w="med" len="med"/>
                    </a:lnB>
                    <a:noFill/>
                  </a:tcPr>
                </a:tc>
                <a:tc>
                  <a:txBody>
                    <a:bodyPr/>
                    <a:lstStyle/>
                    <a:p>
                      <a:pPr>
                        <a:buNone/>
                      </a:pPr>
                      <a:r>
                        <a:rPr lang="cs-CZ" sz="1200" b="1">
                          <a:effectLst/>
                        </a:rPr>
                        <a:t>Medián věku</a:t>
                      </a:r>
                    </a:p>
                  </a:txBody>
                  <a:tcPr marL="85320" marR="85320" marT="42660" marB="42660" anchor="ctr">
                    <a:lnL w="12700" cap="flat" cmpd="sng" algn="ctr">
                      <a:solidFill>
                        <a:srgbClr val="609ECD"/>
                      </a:solidFill>
                      <a:prstDash val="solid"/>
                      <a:round/>
                      <a:headEnd type="none" w="med" len="med"/>
                      <a:tailEnd type="none" w="med" len="med"/>
                    </a:lnL>
                    <a:lnR w="12700" cap="flat" cmpd="sng" algn="ctr">
                      <a:solidFill>
                        <a:srgbClr val="E0A6CD"/>
                      </a:solidFill>
                      <a:prstDash val="solid"/>
                      <a:round/>
                      <a:headEnd type="none" w="med" len="med"/>
                      <a:tailEnd type="none" w="med" len="med"/>
                    </a:lnR>
                    <a:lnT w="12700" cap="flat" cmpd="sng" algn="ctr">
                      <a:solidFill>
                        <a:srgbClr val="609ECD"/>
                      </a:solidFill>
                      <a:prstDash val="solid"/>
                      <a:round/>
                      <a:headEnd type="none" w="med" len="med"/>
                      <a:tailEnd type="none" w="med" len="med"/>
                    </a:lnT>
                    <a:lnB w="12700" cap="flat" cmpd="sng" algn="ctr">
                      <a:solidFill>
                        <a:srgbClr val="60C4CD"/>
                      </a:solidFill>
                      <a:prstDash val="solid"/>
                      <a:round/>
                      <a:headEnd type="none" w="med" len="med"/>
                      <a:tailEnd type="none" w="med" len="med"/>
                    </a:lnB>
                    <a:noFill/>
                  </a:tcPr>
                </a:tc>
                <a:tc>
                  <a:txBody>
                    <a:bodyPr/>
                    <a:lstStyle/>
                    <a:p>
                      <a:pPr>
                        <a:buNone/>
                      </a:pPr>
                      <a:r>
                        <a:rPr lang="cs-CZ" sz="1200" b="1">
                          <a:effectLst/>
                        </a:rPr>
                        <a:t>Míra plodnosti</a:t>
                      </a:r>
                    </a:p>
                  </a:txBody>
                  <a:tcPr marL="85320" marR="85320" marT="42660" marB="42660" anchor="ctr">
                    <a:lnL w="12700" cap="flat" cmpd="sng" algn="ctr">
                      <a:solidFill>
                        <a:srgbClr val="E0A6CD"/>
                      </a:solidFill>
                      <a:prstDash val="solid"/>
                      <a:round/>
                      <a:headEnd type="none" w="med" len="med"/>
                      <a:tailEnd type="none" w="med" len="med"/>
                    </a:lnL>
                    <a:lnR w="12700" cap="flat" cmpd="sng" algn="ctr">
                      <a:solidFill>
                        <a:srgbClr val="20A9CD"/>
                      </a:solidFill>
                      <a:prstDash val="solid"/>
                      <a:round/>
                      <a:headEnd type="none" w="med" len="med"/>
                      <a:tailEnd type="none" w="med" len="med"/>
                    </a:lnR>
                    <a:lnT w="12700" cap="flat" cmpd="sng" algn="ctr">
                      <a:solidFill>
                        <a:srgbClr val="E0A6CD"/>
                      </a:solidFill>
                      <a:prstDash val="solid"/>
                      <a:round/>
                      <a:headEnd type="none" w="med" len="med"/>
                      <a:tailEnd type="none" w="med" len="med"/>
                    </a:lnT>
                    <a:lnB w="12700" cap="flat" cmpd="sng" algn="ctr">
                      <a:solidFill>
                        <a:srgbClr val="E0DDCD"/>
                      </a:solidFill>
                      <a:prstDash val="solid"/>
                      <a:round/>
                      <a:headEnd type="none" w="med" len="med"/>
                      <a:tailEnd type="none" w="med" len="med"/>
                    </a:lnB>
                    <a:noFill/>
                  </a:tcPr>
                </a:tc>
                <a:tc>
                  <a:txBody>
                    <a:bodyPr/>
                    <a:lstStyle/>
                    <a:p>
                      <a:pPr>
                        <a:buNone/>
                      </a:pPr>
                      <a:r>
                        <a:rPr lang="cs-CZ" sz="1200" b="1" dirty="0">
                          <a:effectLst/>
                        </a:rPr>
                        <a:t>Hustota zalidnění (obyv./km²)</a:t>
                      </a:r>
                    </a:p>
                  </a:txBody>
                  <a:tcPr marL="85320" marR="85320" marT="42660" marB="42660" anchor="ctr">
                    <a:lnL w="12700" cap="flat" cmpd="sng" algn="ctr">
                      <a:solidFill>
                        <a:srgbClr val="20A9CD"/>
                      </a:solidFill>
                      <a:prstDash val="solid"/>
                      <a:round/>
                      <a:headEnd type="none" w="med" len="med"/>
                      <a:tailEnd type="none" w="med" len="med"/>
                    </a:lnL>
                    <a:lnR w="12700" cap="flat" cmpd="sng" algn="ctr">
                      <a:solidFill>
                        <a:srgbClr val="E0A7CD"/>
                      </a:solidFill>
                      <a:prstDash val="solid"/>
                      <a:round/>
                      <a:headEnd type="none" w="med" len="med"/>
                      <a:tailEnd type="none" w="med" len="med"/>
                    </a:lnR>
                    <a:lnT w="12700" cap="flat" cmpd="sng" algn="ctr">
                      <a:solidFill>
                        <a:srgbClr val="20A9CD"/>
                      </a:solidFill>
                      <a:prstDash val="solid"/>
                      <a:round/>
                      <a:headEnd type="none" w="med" len="med"/>
                      <a:tailEnd type="none" w="med" len="med"/>
                    </a:lnT>
                    <a:lnB w="12700" cap="flat" cmpd="sng" algn="ctr">
                      <a:solidFill>
                        <a:srgbClr val="60D7CD"/>
                      </a:solidFill>
                      <a:prstDash val="solid"/>
                      <a:round/>
                      <a:headEnd type="none" w="med" len="med"/>
                      <a:tailEnd type="none" w="med" len="med"/>
                    </a:lnB>
                    <a:solidFill>
                      <a:srgbClr val="FF0000"/>
                    </a:solidFill>
                  </a:tcPr>
                </a:tc>
                <a:tc>
                  <a:txBody>
                    <a:bodyPr/>
                    <a:lstStyle/>
                    <a:p>
                      <a:pPr>
                        <a:buNone/>
                      </a:pPr>
                      <a:r>
                        <a:rPr lang="cs-CZ" sz="1200" b="1" dirty="0">
                          <a:effectLst/>
                        </a:rPr>
                        <a:t>% městské populace</a:t>
                      </a:r>
                    </a:p>
                  </a:txBody>
                  <a:tcPr marL="85320" marR="85320" marT="42660" marB="42660" anchor="ctr">
                    <a:lnL w="12700" cap="flat" cmpd="sng" algn="ctr">
                      <a:solidFill>
                        <a:srgbClr val="E0A7CD"/>
                      </a:solidFill>
                      <a:prstDash val="solid"/>
                      <a:round/>
                      <a:headEnd type="none" w="med" len="med"/>
                      <a:tailEnd type="none" w="med" len="med"/>
                    </a:lnL>
                    <a:lnR w="12700" cap="flat" cmpd="sng" algn="ctr">
                      <a:solidFill>
                        <a:srgbClr val="E0ABCD"/>
                      </a:solidFill>
                      <a:prstDash val="solid"/>
                      <a:round/>
                      <a:headEnd type="none" w="med" len="med"/>
                      <a:tailEnd type="none" w="med" len="med"/>
                    </a:lnR>
                    <a:lnT w="12700" cap="flat" cmpd="sng" algn="ctr">
                      <a:solidFill>
                        <a:srgbClr val="E0A7CD"/>
                      </a:solidFill>
                      <a:prstDash val="solid"/>
                      <a:round/>
                      <a:headEnd type="none" w="med" len="med"/>
                      <a:tailEnd type="none" w="med" len="med"/>
                    </a:lnT>
                    <a:lnB w="12700" cap="flat" cmpd="sng" algn="ctr">
                      <a:solidFill>
                        <a:srgbClr val="E0D6CD"/>
                      </a:solidFill>
                      <a:prstDash val="solid"/>
                      <a:round/>
                      <a:headEnd type="none" w="med" len="med"/>
                      <a:tailEnd type="none" w="med" len="med"/>
                    </a:lnB>
                    <a:solidFill>
                      <a:srgbClr val="FF0000"/>
                    </a:solidFill>
                  </a:tcPr>
                </a:tc>
                <a:tc>
                  <a:txBody>
                    <a:bodyPr/>
                    <a:lstStyle/>
                    <a:p>
                      <a:pPr>
                        <a:buNone/>
                      </a:pPr>
                      <a:r>
                        <a:rPr lang="cs-CZ" sz="1200" b="1">
                          <a:effectLst/>
                        </a:rPr>
                        <a:t>Městská populace</a:t>
                      </a:r>
                    </a:p>
                  </a:txBody>
                  <a:tcPr marL="85320" marR="85320" marT="42660" marB="42660" anchor="ctr">
                    <a:lnL w="12700" cap="flat" cmpd="sng" algn="ctr">
                      <a:solidFill>
                        <a:srgbClr val="E0ABCD"/>
                      </a:solidFill>
                      <a:prstDash val="solid"/>
                      <a:round/>
                      <a:headEnd type="none" w="med" len="med"/>
                      <a:tailEnd type="none" w="med" len="med"/>
                    </a:lnL>
                    <a:lnR w="12700" cap="flat" cmpd="sng" algn="ctr">
                      <a:solidFill>
                        <a:srgbClr val="60A6CD"/>
                      </a:solidFill>
                      <a:prstDash val="solid"/>
                      <a:round/>
                      <a:headEnd type="none" w="med" len="med"/>
                      <a:tailEnd type="none" w="med" len="med"/>
                    </a:lnR>
                    <a:lnT w="12700" cap="flat" cmpd="sng" algn="ctr">
                      <a:solidFill>
                        <a:srgbClr val="E0ABCD"/>
                      </a:solidFill>
                      <a:prstDash val="solid"/>
                      <a:round/>
                      <a:headEnd type="none" w="med" len="med"/>
                      <a:tailEnd type="none" w="med" len="med"/>
                    </a:lnT>
                    <a:lnB w="12700" cap="flat" cmpd="sng" algn="ctr">
                      <a:solidFill>
                        <a:srgbClr val="60DACD"/>
                      </a:solidFill>
                      <a:prstDash val="solid"/>
                      <a:round/>
                      <a:headEnd type="none" w="med" len="med"/>
                      <a:tailEnd type="none" w="med" len="med"/>
                    </a:lnB>
                    <a:noFill/>
                  </a:tcPr>
                </a:tc>
                <a:tc>
                  <a:txBody>
                    <a:bodyPr/>
                    <a:lstStyle/>
                    <a:p>
                      <a:pPr>
                        <a:buNone/>
                      </a:pPr>
                      <a:r>
                        <a:rPr lang="pl-PL" sz="1200" b="1" dirty="0">
                          <a:effectLst/>
                        </a:rPr>
                        <a:t>Podíl Oceánie na světové populaci</a:t>
                      </a:r>
                    </a:p>
                  </a:txBody>
                  <a:tcPr marL="85320" marR="85320" marT="42660" marB="42660" anchor="ctr">
                    <a:lnL w="12700" cap="flat" cmpd="sng" algn="ctr">
                      <a:solidFill>
                        <a:srgbClr val="60A6CD"/>
                      </a:solidFill>
                      <a:prstDash val="solid"/>
                      <a:round/>
                      <a:headEnd type="none" w="med" len="med"/>
                      <a:tailEnd type="none" w="med" len="med"/>
                    </a:lnL>
                    <a:lnR w="12700" cap="flat" cmpd="sng" algn="ctr">
                      <a:solidFill>
                        <a:srgbClr val="20BBCD"/>
                      </a:solidFill>
                      <a:prstDash val="solid"/>
                      <a:round/>
                      <a:headEnd type="none" w="med" len="med"/>
                      <a:tailEnd type="none" w="med" len="med"/>
                    </a:lnR>
                    <a:lnT w="12700" cap="flat" cmpd="sng" algn="ctr">
                      <a:solidFill>
                        <a:srgbClr val="60A6CD"/>
                      </a:solidFill>
                      <a:prstDash val="solid"/>
                      <a:round/>
                      <a:headEnd type="none" w="med" len="med"/>
                      <a:tailEnd type="none" w="med" len="med"/>
                    </a:lnT>
                    <a:lnB w="12700" cap="flat" cmpd="sng" algn="ctr">
                      <a:solidFill>
                        <a:srgbClr val="E0DDCD"/>
                      </a:solidFill>
                      <a:prstDash val="solid"/>
                      <a:round/>
                      <a:headEnd type="none" w="med" len="med"/>
                      <a:tailEnd type="none" w="med" len="med"/>
                    </a:lnB>
                    <a:solidFill>
                      <a:srgbClr val="FF0000"/>
                    </a:solidFill>
                  </a:tcPr>
                </a:tc>
                <a:tc>
                  <a:txBody>
                    <a:bodyPr/>
                    <a:lstStyle/>
                    <a:p>
                      <a:pPr>
                        <a:buNone/>
                      </a:pPr>
                      <a:r>
                        <a:rPr lang="cs-CZ" sz="1200" b="1">
                          <a:effectLst/>
                        </a:rPr>
                        <a:t>Světová populace</a:t>
                      </a:r>
                    </a:p>
                  </a:txBody>
                  <a:tcPr marL="85320" marR="85320" marT="42660" marB="42660" anchor="ctr">
                    <a:lnL w="12700" cap="flat" cmpd="sng" algn="ctr">
                      <a:solidFill>
                        <a:srgbClr val="20BBCD"/>
                      </a:solidFill>
                      <a:prstDash val="solid"/>
                      <a:round/>
                      <a:headEnd type="none" w="med" len="med"/>
                      <a:tailEnd type="none" w="med" len="med"/>
                    </a:lnL>
                    <a:lnR w="12700" cap="flat" cmpd="sng" algn="ctr">
                      <a:solidFill>
                        <a:srgbClr val="20B3CD"/>
                      </a:solidFill>
                      <a:prstDash val="solid"/>
                      <a:round/>
                      <a:headEnd type="none" w="med" len="med"/>
                      <a:tailEnd type="none" w="med" len="med"/>
                    </a:lnR>
                    <a:lnT w="12700" cap="flat" cmpd="sng" algn="ctr">
                      <a:solidFill>
                        <a:srgbClr val="20BBCD"/>
                      </a:solidFill>
                      <a:prstDash val="solid"/>
                      <a:round/>
                      <a:headEnd type="none" w="med" len="med"/>
                      <a:tailEnd type="none" w="med" len="med"/>
                    </a:lnT>
                    <a:lnB w="12700" cap="flat" cmpd="sng" algn="ctr">
                      <a:solidFill>
                        <a:srgbClr val="20F1CD"/>
                      </a:solidFill>
                      <a:prstDash val="solid"/>
                      <a:round/>
                      <a:headEnd type="none" w="med" len="med"/>
                      <a:tailEnd type="none" w="med" len="med"/>
                    </a:lnB>
                    <a:noFill/>
                  </a:tcPr>
                </a:tc>
                <a:tc>
                  <a:txBody>
                    <a:bodyPr/>
                    <a:lstStyle/>
                    <a:p>
                      <a:pPr>
                        <a:buNone/>
                      </a:pPr>
                      <a:r>
                        <a:rPr lang="cs-CZ" sz="1200" b="1">
                          <a:effectLst/>
                        </a:rPr>
                        <a:t>Světové pořadí Oceánie</a:t>
                      </a:r>
                    </a:p>
                  </a:txBody>
                  <a:tcPr marL="85320" marR="85320" marT="42660" marB="42660" anchor="ctr">
                    <a:lnL w="12700" cap="flat" cmpd="sng" algn="ctr">
                      <a:solidFill>
                        <a:srgbClr val="20B3CD"/>
                      </a:solidFill>
                      <a:prstDash val="solid"/>
                      <a:round/>
                      <a:headEnd type="none" w="med" len="med"/>
                      <a:tailEnd type="none" w="med" len="med"/>
                    </a:lnL>
                    <a:lnR w="12700" cap="flat" cmpd="sng" algn="ctr">
                      <a:solidFill>
                        <a:srgbClr val="20B3CD"/>
                      </a:solidFill>
                      <a:prstDash val="solid"/>
                      <a:round/>
                      <a:headEnd type="none" w="med" len="med"/>
                      <a:tailEnd type="none" w="med" len="med"/>
                    </a:lnR>
                    <a:lnT w="12700" cap="flat" cmpd="sng" algn="ctr">
                      <a:solidFill>
                        <a:srgbClr val="20B3CD"/>
                      </a:solidFill>
                      <a:prstDash val="solid"/>
                      <a:round/>
                      <a:headEnd type="none" w="med" len="med"/>
                      <a:tailEnd type="none" w="med" len="med"/>
                    </a:lnT>
                    <a:lnB w="12700" cap="flat" cmpd="sng" algn="ctr">
                      <a:solidFill>
                        <a:srgbClr val="60F0CD"/>
                      </a:solidFill>
                      <a:prstDash val="solid"/>
                      <a:round/>
                      <a:headEnd type="none" w="med" len="med"/>
                      <a:tailEnd type="none" w="med" len="med"/>
                    </a:lnB>
                    <a:noFill/>
                  </a:tcPr>
                </a:tc>
                <a:extLst>
                  <a:ext uri="{0D108BD9-81ED-4DB2-BD59-A6C34878D82A}">
                    <a16:rowId xmlns:a16="http://schemas.microsoft.com/office/drawing/2014/main" val="3162662210"/>
                  </a:ext>
                </a:extLst>
              </a:tr>
              <a:tr h="511278">
                <a:tc>
                  <a:txBody>
                    <a:bodyPr/>
                    <a:lstStyle/>
                    <a:p>
                      <a:pPr algn="l">
                        <a:buNone/>
                      </a:pPr>
                      <a:r>
                        <a:rPr lang="cs-CZ" sz="1200">
                          <a:effectLst/>
                        </a:rPr>
                        <a:t>2026</a:t>
                      </a:r>
                    </a:p>
                  </a:txBody>
                  <a:tcPr marL="85320" marR="85320" marT="42660" marB="42660" anchor="ctr">
                    <a:lnL w="12700" cap="flat" cmpd="sng" algn="ctr">
                      <a:solidFill>
                        <a:srgbClr val="E0B4CD"/>
                      </a:solidFill>
                      <a:prstDash val="solid"/>
                      <a:round/>
                      <a:headEnd type="none" w="med" len="med"/>
                      <a:tailEnd type="none" w="med" len="med"/>
                    </a:lnL>
                    <a:lnR w="12700" cap="flat" cmpd="sng" algn="ctr">
                      <a:solidFill>
                        <a:srgbClr val="E0BCCD"/>
                      </a:solidFill>
                      <a:prstDash val="solid"/>
                      <a:round/>
                      <a:headEnd type="none" w="med" len="med"/>
                      <a:tailEnd type="none" w="med" len="med"/>
                    </a:lnR>
                    <a:lnT w="12700" cap="flat" cmpd="sng" algn="ctr">
                      <a:solidFill>
                        <a:srgbClr val="E0B4CD"/>
                      </a:solidFill>
                      <a:prstDash val="solid"/>
                      <a:round/>
                      <a:headEnd type="none" w="med" len="med"/>
                      <a:tailEnd type="none" w="med" len="med"/>
                    </a:lnT>
                    <a:lnB w="12700" cap="flat" cmpd="sng" algn="ctr">
                      <a:solidFill>
                        <a:srgbClr val="20ECCD"/>
                      </a:solidFill>
                      <a:prstDash val="solid"/>
                      <a:round/>
                      <a:headEnd type="none" w="med" len="med"/>
                      <a:tailEnd type="none" w="med" len="med"/>
                    </a:lnB>
                    <a:noFill/>
                  </a:tcPr>
                </a:tc>
                <a:tc>
                  <a:txBody>
                    <a:bodyPr/>
                    <a:lstStyle/>
                    <a:p>
                      <a:pPr algn="l" rtl="0">
                        <a:buNone/>
                      </a:pPr>
                      <a:r>
                        <a:rPr lang="cs-CZ" sz="1200" b="1" dirty="0">
                          <a:effectLst/>
                        </a:rPr>
                        <a:t>47 118 993</a:t>
                      </a:r>
                    </a:p>
                  </a:txBody>
                  <a:tcPr marL="85320" marR="85320" marT="42660" marB="42660" anchor="ctr">
                    <a:lnL w="12700" cap="flat" cmpd="sng" algn="ctr">
                      <a:solidFill>
                        <a:srgbClr val="E0BCCD"/>
                      </a:solidFill>
                      <a:prstDash val="solid"/>
                      <a:round/>
                      <a:headEnd type="none" w="med" len="med"/>
                      <a:tailEnd type="none" w="med" len="med"/>
                    </a:lnL>
                    <a:lnR w="12700" cap="flat" cmpd="sng" algn="ctr">
                      <a:solidFill>
                        <a:srgbClr val="A0CCCD"/>
                      </a:solidFill>
                      <a:prstDash val="solid"/>
                      <a:round/>
                      <a:headEnd type="none" w="med" len="med"/>
                      <a:tailEnd type="none" w="med" len="med"/>
                    </a:lnR>
                    <a:lnT w="12700" cap="flat" cmpd="sng" algn="ctr">
                      <a:solidFill>
                        <a:srgbClr val="E0BCCD"/>
                      </a:solidFill>
                      <a:prstDash val="solid"/>
                      <a:round/>
                      <a:headEnd type="none" w="med" len="med"/>
                      <a:tailEnd type="none" w="med" len="med"/>
                    </a:lnT>
                    <a:lnB w="12700" cap="flat" cmpd="sng" algn="ctr">
                      <a:solidFill>
                        <a:srgbClr val="20E3CD"/>
                      </a:solidFill>
                      <a:prstDash val="solid"/>
                      <a:round/>
                      <a:headEnd type="none" w="med" len="med"/>
                      <a:tailEnd type="none" w="med" len="med"/>
                    </a:lnB>
                    <a:solidFill>
                      <a:srgbClr val="FF0000"/>
                    </a:solidFill>
                  </a:tcPr>
                </a:tc>
                <a:tc>
                  <a:txBody>
                    <a:bodyPr/>
                    <a:lstStyle/>
                    <a:p>
                      <a:pPr algn="l" rtl="0">
                        <a:buNone/>
                      </a:pPr>
                      <a:r>
                        <a:rPr lang="cs-CZ" sz="1200" dirty="0">
                          <a:effectLst/>
                        </a:rPr>
                        <a:t>1,09%</a:t>
                      </a:r>
                    </a:p>
                  </a:txBody>
                  <a:tcPr marL="85320" marR="85320" marT="42660" marB="42660" anchor="ctr">
                    <a:lnL w="12700" cap="flat" cmpd="sng" algn="ctr">
                      <a:solidFill>
                        <a:srgbClr val="A0CCCD"/>
                      </a:solidFill>
                      <a:prstDash val="solid"/>
                      <a:round/>
                      <a:headEnd type="none" w="med" len="med"/>
                      <a:tailEnd type="none" w="med" len="med"/>
                    </a:lnL>
                    <a:lnR w="12700" cap="flat" cmpd="sng" algn="ctr">
                      <a:solidFill>
                        <a:srgbClr val="60D1CD"/>
                      </a:solidFill>
                      <a:prstDash val="solid"/>
                      <a:round/>
                      <a:headEnd type="none" w="med" len="med"/>
                      <a:tailEnd type="none" w="med" len="med"/>
                    </a:lnR>
                    <a:lnT w="12700" cap="flat" cmpd="sng" algn="ctr">
                      <a:solidFill>
                        <a:srgbClr val="A0CCCD"/>
                      </a:solidFill>
                      <a:prstDash val="solid"/>
                      <a:round/>
                      <a:headEnd type="none" w="med" len="med"/>
                      <a:tailEnd type="none" w="med" len="med"/>
                    </a:lnT>
                    <a:lnB w="12700" cap="flat" cmpd="sng" algn="ctr">
                      <a:solidFill>
                        <a:srgbClr val="60FCCD"/>
                      </a:solidFill>
                      <a:prstDash val="solid"/>
                      <a:round/>
                      <a:headEnd type="none" w="med" len="med"/>
                      <a:tailEnd type="none" w="med" len="med"/>
                    </a:lnB>
                    <a:noFill/>
                  </a:tcPr>
                </a:tc>
                <a:tc>
                  <a:txBody>
                    <a:bodyPr/>
                    <a:lstStyle/>
                    <a:p>
                      <a:pPr algn="l" rtl="0">
                        <a:buNone/>
                      </a:pPr>
                      <a:r>
                        <a:rPr lang="cs-CZ" sz="1200">
                          <a:effectLst/>
                        </a:rPr>
                        <a:t>509 349</a:t>
                      </a:r>
                    </a:p>
                  </a:txBody>
                  <a:tcPr marL="85320" marR="85320" marT="42660" marB="42660" anchor="ctr">
                    <a:lnL w="12700" cap="flat" cmpd="sng" algn="ctr">
                      <a:solidFill>
                        <a:srgbClr val="60D1CD"/>
                      </a:solidFill>
                      <a:prstDash val="solid"/>
                      <a:round/>
                      <a:headEnd type="none" w="med" len="med"/>
                      <a:tailEnd type="none" w="med" len="med"/>
                    </a:lnL>
                    <a:lnR w="12700" cap="flat" cmpd="sng" algn="ctr">
                      <a:solidFill>
                        <a:srgbClr val="A0CCCD"/>
                      </a:solidFill>
                      <a:prstDash val="solid"/>
                      <a:round/>
                      <a:headEnd type="none" w="med" len="med"/>
                      <a:tailEnd type="none" w="med" len="med"/>
                    </a:lnR>
                    <a:lnT w="12700" cap="flat" cmpd="sng" algn="ctr">
                      <a:solidFill>
                        <a:srgbClr val="60D1CD"/>
                      </a:solidFill>
                      <a:prstDash val="solid"/>
                      <a:round/>
                      <a:headEnd type="none" w="med" len="med"/>
                      <a:tailEnd type="none" w="med" len="med"/>
                    </a:lnT>
                    <a:lnB w="12700" cap="flat" cmpd="sng" algn="ctr">
                      <a:solidFill>
                        <a:srgbClr val="60F3CD"/>
                      </a:solidFill>
                      <a:prstDash val="solid"/>
                      <a:round/>
                      <a:headEnd type="none" w="med" len="med"/>
                      <a:tailEnd type="none" w="med" len="med"/>
                    </a:lnB>
                    <a:noFill/>
                  </a:tcPr>
                </a:tc>
                <a:tc>
                  <a:txBody>
                    <a:bodyPr/>
                    <a:lstStyle/>
                    <a:p>
                      <a:pPr algn="l" rtl="0">
                        <a:buNone/>
                      </a:pPr>
                      <a:r>
                        <a:rPr lang="cs-CZ" sz="1200">
                          <a:effectLst/>
                        </a:rPr>
                        <a:t>–</a:t>
                      </a:r>
                    </a:p>
                  </a:txBody>
                  <a:tcPr marL="85320" marR="85320" marT="42660" marB="42660" anchor="ctr">
                    <a:lnL w="12700" cap="flat" cmpd="sng" algn="ctr">
                      <a:solidFill>
                        <a:srgbClr val="A0CCCD"/>
                      </a:solidFill>
                      <a:prstDash val="solid"/>
                      <a:round/>
                      <a:headEnd type="none" w="med" len="med"/>
                      <a:tailEnd type="none" w="med" len="med"/>
                    </a:lnL>
                    <a:lnR w="12700" cap="flat" cmpd="sng" algn="ctr">
                      <a:solidFill>
                        <a:srgbClr val="60C4CD"/>
                      </a:solidFill>
                      <a:prstDash val="solid"/>
                      <a:round/>
                      <a:headEnd type="none" w="med" len="med"/>
                      <a:tailEnd type="none" w="med" len="med"/>
                    </a:lnR>
                    <a:lnT w="12700" cap="flat" cmpd="sng" algn="ctr">
                      <a:solidFill>
                        <a:srgbClr val="A0CCCD"/>
                      </a:solidFill>
                      <a:prstDash val="solid"/>
                      <a:round/>
                      <a:headEnd type="none" w="med" len="med"/>
                      <a:tailEnd type="none" w="med" len="med"/>
                    </a:lnT>
                    <a:lnB w="12700" cap="flat" cmpd="sng" algn="ctr">
                      <a:solidFill>
                        <a:srgbClr val="A000CE"/>
                      </a:solidFill>
                      <a:prstDash val="solid"/>
                      <a:round/>
                      <a:headEnd type="none" w="med" len="med"/>
                      <a:tailEnd type="none" w="med" len="med"/>
                    </a:lnB>
                    <a:noFill/>
                  </a:tcPr>
                </a:tc>
                <a:tc>
                  <a:txBody>
                    <a:bodyPr/>
                    <a:lstStyle/>
                    <a:p>
                      <a:pPr algn="l" rtl="0">
                        <a:buNone/>
                      </a:pPr>
                      <a:r>
                        <a:rPr lang="cs-CZ" sz="1200">
                          <a:effectLst/>
                        </a:rPr>
                        <a:t>–</a:t>
                      </a:r>
                    </a:p>
                  </a:txBody>
                  <a:tcPr marL="85320" marR="85320" marT="42660" marB="42660" anchor="ctr">
                    <a:lnL w="12700" cap="flat" cmpd="sng" algn="ctr">
                      <a:solidFill>
                        <a:srgbClr val="60C4CD"/>
                      </a:solidFill>
                      <a:prstDash val="solid"/>
                      <a:round/>
                      <a:headEnd type="none" w="med" len="med"/>
                      <a:tailEnd type="none" w="med" len="med"/>
                    </a:lnL>
                    <a:lnR w="12700" cap="flat" cmpd="sng" algn="ctr">
                      <a:solidFill>
                        <a:srgbClr val="E0DDCD"/>
                      </a:solidFill>
                      <a:prstDash val="solid"/>
                      <a:round/>
                      <a:headEnd type="none" w="med" len="med"/>
                      <a:tailEnd type="none" w="med" len="med"/>
                    </a:lnR>
                    <a:lnT w="12700" cap="flat" cmpd="sng" algn="ctr">
                      <a:solidFill>
                        <a:srgbClr val="60C4CD"/>
                      </a:solidFill>
                      <a:prstDash val="solid"/>
                      <a:round/>
                      <a:headEnd type="none" w="med" len="med"/>
                      <a:tailEnd type="none" w="med" len="med"/>
                    </a:lnT>
                    <a:lnB w="12700" cap="flat" cmpd="sng" algn="ctr">
                      <a:solidFill>
                        <a:srgbClr val="20FACD"/>
                      </a:solidFill>
                      <a:prstDash val="solid"/>
                      <a:round/>
                      <a:headEnd type="none" w="med" len="med"/>
                      <a:tailEnd type="none" w="med" len="med"/>
                    </a:lnB>
                    <a:noFill/>
                  </a:tcPr>
                </a:tc>
                <a:tc>
                  <a:txBody>
                    <a:bodyPr/>
                    <a:lstStyle/>
                    <a:p>
                      <a:pPr algn="l" rtl="0">
                        <a:buNone/>
                      </a:pPr>
                      <a:r>
                        <a:rPr lang="cs-CZ" sz="1200">
                          <a:effectLst/>
                        </a:rPr>
                        <a:t>–</a:t>
                      </a:r>
                    </a:p>
                  </a:txBody>
                  <a:tcPr marL="85320" marR="85320" marT="42660" marB="42660" anchor="ctr">
                    <a:lnL w="12700" cap="flat" cmpd="sng" algn="ctr">
                      <a:solidFill>
                        <a:srgbClr val="E0DDCD"/>
                      </a:solidFill>
                      <a:prstDash val="solid"/>
                      <a:round/>
                      <a:headEnd type="none" w="med" len="med"/>
                      <a:tailEnd type="none" w="med" len="med"/>
                    </a:lnL>
                    <a:lnR w="12700" cap="flat" cmpd="sng" algn="ctr">
                      <a:solidFill>
                        <a:srgbClr val="60D7CD"/>
                      </a:solidFill>
                      <a:prstDash val="solid"/>
                      <a:round/>
                      <a:headEnd type="none" w="med" len="med"/>
                      <a:tailEnd type="none" w="med" len="med"/>
                    </a:lnR>
                    <a:lnT w="12700" cap="flat" cmpd="sng" algn="ctr">
                      <a:solidFill>
                        <a:srgbClr val="E0DDCD"/>
                      </a:solidFill>
                      <a:prstDash val="solid"/>
                      <a:round/>
                      <a:headEnd type="none" w="med" len="med"/>
                      <a:tailEnd type="none" w="med" len="med"/>
                    </a:lnT>
                    <a:lnB w="12700" cap="flat" cmpd="sng" algn="ctr">
                      <a:solidFill>
                        <a:srgbClr val="E0F3CD"/>
                      </a:solidFill>
                      <a:prstDash val="solid"/>
                      <a:round/>
                      <a:headEnd type="none" w="med" len="med"/>
                      <a:tailEnd type="none" w="med" len="med"/>
                    </a:lnB>
                    <a:noFill/>
                  </a:tcPr>
                </a:tc>
                <a:tc>
                  <a:txBody>
                    <a:bodyPr/>
                    <a:lstStyle/>
                    <a:p>
                      <a:pPr algn="l" rtl="0">
                        <a:buNone/>
                      </a:pPr>
                      <a:r>
                        <a:rPr lang="cs-CZ" sz="1200" dirty="0">
                          <a:effectLst/>
                        </a:rPr>
                        <a:t>6</a:t>
                      </a:r>
                    </a:p>
                  </a:txBody>
                  <a:tcPr marL="85320" marR="85320" marT="42660" marB="42660" anchor="ctr">
                    <a:lnL w="12700" cap="flat" cmpd="sng" algn="ctr">
                      <a:solidFill>
                        <a:srgbClr val="60D7CD"/>
                      </a:solidFill>
                      <a:prstDash val="solid"/>
                      <a:round/>
                      <a:headEnd type="none" w="med" len="med"/>
                      <a:tailEnd type="none" w="med" len="med"/>
                    </a:lnL>
                    <a:lnR w="12700" cap="flat" cmpd="sng" algn="ctr">
                      <a:solidFill>
                        <a:srgbClr val="E0D6CD"/>
                      </a:solidFill>
                      <a:prstDash val="solid"/>
                      <a:round/>
                      <a:headEnd type="none" w="med" len="med"/>
                      <a:tailEnd type="none" w="med" len="med"/>
                    </a:lnR>
                    <a:lnT w="12700" cap="flat" cmpd="sng" algn="ctr">
                      <a:solidFill>
                        <a:srgbClr val="60D7CD"/>
                      </a:solidFill>
                      <a:prstDash val="solid"/>
                      <a:round/>
                      <a:headEnd type="none" w="med" len="med"/>
                      <a:tailEnd type="none" w="med" len="med"/>
                    </a:lnT>
                    <a:lnB w="12700" cap="flat" cmpd="sng" algn="ctr">
                      <a:solidFill>
                        <a:srgbClr val="2009CE"/>
                      </a:solidFill>
                      <a:prstDash val="solid"/>
                      <a:round/>
                      <a:headEnd type="none" w="med" len="med"/>
                      <a:tailEnd type="none" w="med" len="med"/>
                    </a:lnB>
                    <a:solidFill>
                      <a:srgbClr val="FF0000"/>
                    </a:solidFill>
                  </a:tcPr>
                </a:tc>
                <a:tc>
                  <a:txBody>
                    <a:bodyPr/>
                    <a:lstStyle/>
                    <a:p>
                      <a:pPr algn="l" rtl="0">
                        <a:buNone/>
                      </a:pPr>
                      <a:r>
                        <a:rPr lang="cs-CZ" sz="1200" dirty="0">
                          <a:effectLst/>
                        </a:rPr>
                        <a:t>66,3%</a:t>
                      </a:r>
                    </a:p>
                  </a:txBody>
                  <a:tcPr marL="85320" marR="85320" marT="42660" marB="42660" anchor="ctr">
                    <a:lnL w="12700" cap="flat" cmpd="sng" algn="ctr">
                      <a:solidFill>
                        <a:srgbClr val="E0D6CD"/>
                      </a:solidFill>
                      <a:prstDash val="solid"/>
                      <a:round/>
                      <a:headEnd type="none" w="med" len="med"/>
                      <a:tailEnd type="none" w="med" len="med"/>
                    </a:lnL>
                    <a:lnR w="12700" cap="flat" cmpd="sng" algn="ctr">
                      <a:solidFill>
                        <a:srgbClr val="60DACD"/>
                      </a:solidFill>
                      <a:prstDash val="solid"/>
                      <a:round/>
                      <a:headEnd type="none" w="med" len="med"/>
                      <a:tailEnd type="none" w="med" len="med"/>
                    </a:lnR>
                    <a:lnT w="12700" cap="flat" cmpd="sng" algn="ctr">
                      <a:solidFill>
                        <a:srgbClr val="E0D6CD"/>
                      </a:solidFill>
                      <a:prstDash val="solid"/>
                      <a:round/>
                      <a:headEnd type="none" w="med" len="med"/>
                      <a:tailEnd type="none" w="med" len="med"/>
                    </a:lnT>
                    <a:lnB w="12700" cap="flat" cmpd="sng" algn="ctr">
                      <a:solidFill>
                        <a:srgbClr val="E006CE"/>
                      </a:solidFill>
                      <a:prstDash val="solid"/>
                      <a:round/>
                      <a:headEnd type="none" w="med" len="med"/>
                      <a:tailEnd type="none" w="med" len="med"/>
                    </a:lnB>
                    <a:solidFill>
                      <a:srgbClr val="FF0000"/>
                    </a:solidFill>
                  </a:tcPr>
                </a:tc>
                <a:tc>
                  <a:txBody>
                    <a:bodyPr/>
                    <a:lstStyle/>
                    <a:p>
                      <a:pPr algn="l" rtl="0">
                        <a:buNone/>
                      </a:pPr>
                      <a:r>
                        <a:rPr lang="cs-CZ" sz="1200">
                          <a:effectLst/>
                        </a:rPr>
                        <a:t>31 250 784</a:t>
                      </a:r>
                    </a:p>
                  </a:txBody>
                  <a:tcPr marL="85320" marR="85320" marT="42660" marB="42660" anchor="ctr">
                    <a:lnL w="12700" cap="flat" cmpd="sng" algn="ctr">
                      <a:solidFill>
                        <a:srgbClr val="60DACD"/>
                      </a:solidFill>
                      <a:prstDash val="solid"/>
                      <a:round/>
                      <a:headEnd type="none" w="med" len="med"/>
                      <a:tailEnd type="none" w="med" len="med"/>
                    </a:lnL>
                    <a:lnR w="12700" cap="flat" cmpd="sng" algn="ctr">
                      <a:solidFill>
                        <a:srgbClr val="E0DDCD"/>
                      </a:solidFill>
                      <a:prstDash val="solid"/>
                      <a:round/>
                      <a:headEnd type="none" w="med" len="med"/>
                      <a:tailEnd type="none" w="med" len="med"/>
                    </a:lnR>
                    <a:lnT w="12700" cap="flat" cmpd="sng" algn="ctr">
                      <a:solidFill>
                        <a:srgbClr val="60DACD"/>
                      </a:solidFill>
                      <a:prstDash val="solid"/>
                      <a:round/>
                      <a:headEnd type="none" w="med" len="med"/>
                      <a:tailEnd type="none" w="med" len="med"/>
                    </a:lnT>
                    <a:lnB w="12700" cap="flat" cmpd="sng" algn="ctr">
                      <a:solidFill>
                        <a:srgbClr val="E00ACE"/>
                      </a:solidFill>
                      <a:prstDash val="solid"/>
                      <a:round/>
                      <a:headEnd type="none" w="med" len="med"/>
                      <a:tailEnd type="none" w="med" len="med"/>
                    </a:lnB>
                    <a:noFill/>
                  </a:tcPr>
                </a:tc>
                <a:tc>
                  <a:txBody>
                    <a:bodyPr/>
                    <a:lstStyle/>
                    <a:p>
                      <a:pPr algn="l" rtl="0">
                        <a:buNone/>
                      </a:pPr>
                      <a:r>
                        <a:rPr lang="cs-CZ" sz="1200" dirty="0">
                          <a:effectLst/>
                        </a:rPr>
                        <a:t>0,57%</a:t>
                      </a:r>
                    </a:p>
                  </a:txBody>
                  <a:tcPr marL="85320" marR="85320" marT="42660" marB="42660" anchor="ctr">
                    <a:lnL w="12700" cap="flat" cmpd="sng" algn="ctr">
                      <a:solidFill>
                        <a:srgbClr val="E0DDCD"/>
                      </a:solidFill>
                      <a:prstDash val="solid"/>
                      <a:round/>
                      <a:headEnd type="none" w="med" len="med"/>
                      <a:tailEnd type="none" w="med" len="med"/>
                    </a:lnL>
                    <a:lnR w="12700" cap="flat" cmpd="sng" algn="ctr">
                      <a:solidFill>
                        <a:srgbClr val="20F1CD"/>
                      </a:solidFill>
                      <a:prstDash val="solid"/>
                      <a:round/>
                      <a:headEnd type="none" w="med" len="med"/>
                      <a:tailEnd type="none" w="med" len="med"/>
                    </a:lnR>
                    <a:lnT w="12700" cap="flat" cmpd="sng" algn="ctr">
                      <a:solidFill>
                        <a:srgbClr val="E0DDCD"/>
                      </a:solidFill>
                      <a:prstDash val="solid"/>
                      <a:round/>
                      <a:headEnd type="none" w="med" len="med"/>
                      <a:tailEnd type="none" w="med" len="med"/>
                    </a:lnT>
                    <a:lnB w="12700" cap="flat" cmpd="sng" algn="ctr">
                      <a:solidFill>
                        <a:srgbClr val="A006CE"/>
                      </a:solidFill>
                      <a:prstDash val="solid"/>
                      <a:round/>
                      <a:headEnd type="none" w="med" len="med"/>
                      <a:tailEnd type="none" w="med" len="med"/>
                    </a:lnB>
                    <a:solidFill>
                      <a:srgbClr val="FF0000"/>
                    </a:solidFill>
                  </a:tcPr>
                </a:tc>
                <a:tc>
                  <a:txBody>
                    <a:bodyPr/>
                    <a:lstStyle/>
                    <a:p>
                      <a:pPr algn="l" rtl="0">
                        <a:buNone/>
                      </a:pPr>
                      <a:r>
                        <a:rPr lang="cs-CZ" sz="1200">
                          <a:effectLst/>
                        </a:rPr>
                        <a:t>8 300 678 395</a:t>
                      </a:r>
                    </a:p>
                  </a:txBody>
                  <a:tcPr marL="85320" marR="85320" marT="42660" marB="42660" anchor="ctr">
                    <a:lnL w="12700" cap="flat" cmpd="sng" algn="ctr">
                      <a:solidFill>
                        <a:srgbClr val="20F1CD"/>
                      </a:solidFill>
                      <a:prstDash val="solid"/>
                      <a:round/>
                      <a:headEnd type="none" w="med" len="med"/>
                      <a:tailEnd type="none" w="med" len="med"/>
                    </a:lnL>
                    <a:lnR w="12700" cap="flat" cmpd="sng" algn="ctr">
                      <a:solidFill>
                        <a:srgbClr val="60F0CD"/>
                      </a:solidFill>
                      <a:prstDash val="solid"/>
                      <a:round/>
                      <a:headEnd type="none" w="med" len="med"/>
                      <a:tailEnd type="none" w="med" len="med"/>
                    </a:lnR>
                    <a:lnT w="12700" cap="flat" cmpd="sng" algn="ctr">
                      <a:solidFill>
                        <a:srgbClr val="20F1CD"/>
                      </a:solidFill>
                      <a:prstDash val="solid"/>
                      <a:round/>
                      <a:headEnd type="none" w="med" len="med"/>
                      <a:tailEnd type="none" w="med" len="med"/>
                    </a:lnT>
                    <a:lnB w="12700" cap="flat" cmpd="sng" algn="ctr">
                      <a:solidFill>
                        <a:srgbClr val="E019CE"/>
                      </a:solidFill>
                      <a:prstDash val="solid"/>
                      <a:round/>
                      <a:headEnd type="none" w="med" len="med"/>
                      <a:tailEnd type="none" w="med" len="med"/>
                    </a:lnB>
                    <a:noFill/>
                  </a:tcPr>
                </a:tc>
                <a:tc>
                  <a:txBody>
                    <a:bodyPr/>
                    <a:lstStyle/>
                    <a:p>
                      <a:pPr algn="l">
                        <a:buNone/>
                      </a:pPr>
                      <a:endParaRPr lang="cs-CZ" sz="1200">
                        <a:effectLst/>
                      </a:endParaRPr>
                    </a:p>
                  </a:txBody>
                  <a:tcPr marL="85320" marR="85320" marT="42660" marB="42660" anchor="ctr">
                    <a:lnL w="12700" cap="flat" cmpd="sng" algn="ctr">
                      <a:solidFill>
                        <a:srgbClr val="60F0CD"/>
                      </a:solidFill>
                      <a:prstDash val="solid"/>
                      <a:round/>
                      <a:headEnd type="none" w="med" len="med"/>
                      <a:tailEnd type="none" w="med" len="med"/>
                    </a:lnL>
                    <a:lnR w="12700" cap="flat" cmpd="sng" algn="ctr">
                      <a:solidFill>
                        <a:srgbClr val="60F0CD"/>
                      </a:solidFill>
                      <a:prstDash val="solid"/>
                      <a:round/>
                      <a:headEnd type="none" w="med" len="med"/>
                      <a:tailEnd type="none" w="med" len="med"/>
                    </a:lnR>
                    <a:lnT w="12700" cap="flat" cmpd="sng" algn="ctr">
                      <a:solidFill>
                        <a:srgbClr val="60F0CD"/>
                      </a:solidFill>
                      <a:prstDash val="solid"/>
                      <a:round/>
                      <a:headEnd type="none" w="med" len="med"/>
                      <a:tailEnd type="none" w="med" len="med"/>
                    </a:lnT>
                    <a:lnB w="12700" cap="flat" cmpd="sng" algn="ctr">
                      <a:solidFill>
                        <a:srgbClr val="A01CCE"/>
                      </a:solidFill>
                      <a:prstDash val="solid"/>
                      <a:round/>
                      <a:headEnd type="none" w="med" len="med"/>
                      <a:tailEnd type="none" w="med" len="med"/>
                    </a:lnB>
                    <a:noFill/>
                  </a:tcPr>
                </a:tc>
                <a:extLst>
                  <a:ext uri="{0D108BD9-81ED-4DB2-BD59-A6C34878D82A}">
                    <a16:rowId xmlns:a16="http://schemas.microsoft.com/office/drawing/2014/main" val="1903562902"/>
                  </a:ext>
                </a:extLst>
              </a:tr>
              <a:tr h="550606">
                <a:tc>
                  <a:txBody>
                    <a:bodyPr/>
                    <a:lstStyle/>
                    <a:p>
                      <a:pPr algn="l">
                        <a:buNone/>
                      </a:pPr>
                      <a:r>
                        <a:rPr lang="cs-CZ" sz="1200">
                          <a:effectLst/>
                        </a:rPr>
                        <a:t>2025</a:t>
                      </a:r>
                    </a:p>
                  </a:txBody>
                  <a:tcPr marL="85320" marR="85320" marT="42660" marB="42660" anchor="ctr">
                    <a:lnL w="12700" cap="flat" cmpd="sng" algn="ctr">
                      <a:solidFill>
                        <a:srgbClr val="20ECCD"/>
                      </a:solidFill>
                      <a:prstDash val="solid"/>
                      <a:round/>
                      <a:headEnd type="none" w="med" len="med"/>
                      <a:tailEnd type="none" w="med" len="med"/>
                    </a:lnL>
                    <a:lnR w="12700" cap="flat" cmpd="sng" algn="ctr">
                      <a:solidFill>
                        <a:srgbClr val="20E3CD"/>
                      </a:solidFill>
                      <a:prstDash val="solid"/>
                      <a:round/>
                      <a:headEnd type="none" w="med" len="med"/>
                      <a:tailEnd type="none" w="med" len="med"/>
                    </a:lnR>
                    <a:lnT w="12700" cap="flat" cmpd="sng" algn="ctr">
                      <a:solidFill>
                        <a:srgbClr val="20ECCD"/>
                      </a:solidFill>
                      <a:prstDash val="solid"/>
                      <a:round/>
                      <a:headEnd type="none" w="med" len="med"/>
                      <a:tailEnd type="none" w="med" len="med"/>
                    </a:lnT>
                    <a:lnB w="7620" cap="flat" cmpd="sng" algn="ctr">
                      <a:solidFill>
                        <a:srgbClr val="20ECCD"/>
                      </a:solidFill>
                      <a:prstDash val="solid"/>
                      <a:round/>
                      <a:headEnd type="none" w="med" len="med"/>
                      <a:tailEnd type="none" w="med" len="med"/>
                    </a:lnB>
                    <a:noFill/>
                  </a:tcPr>
                </a:tc>
                <a:tc>
                  <a:txBody>
                    <a:bodyPr/>
                    <a:lstStyle/>
                    <a:p>
                      <a:pPr algn="l" rtl="0">
                        <a:buNone/>
                      </a:pPr>
                      <a:r>
                        <a:rPr lang="cs-CZ" sz="1200" b="1" dirty="0">
                          <a:effectLst/>
                        </a:rPr>
                        <a:t>46 609 644</a:t>
                      </a:r>
                    </a:p>
                  </a:txBody>
                  <a:tcPr marL="85320" marR="85320" marT="42660" marB="42660" anchor="ctr">
                    <a:lnL w="12700" cap="flat" cmpd="sng" algn="ctr">
                      <a:solidFill>
                        <a:srgbClr val="20E3CD"/>
                      </a:solidFill>
                      <a:prstDash val="solid"/>
                      <a:round/>
                      <a:headEnd type="none" w="med" len="med"/>
                      <a:tailEnd type="none" w="med" len="med"/>
                    </a:lnL>
                    <a:lnR w="12700" cap="flat" cmpd="sng" algn="ctr">
                      <a:solidFill>
                        <a:srgbClr val="60FCCD"/>
                      </a:solidFill>
                      <a:prstDash val="solid"/>
                      <a:round/>
                      <a:headEnd type="none" w="med" len="med"/>
                      <a:tailEnd type="none" w="med" len="med"/>
                    </a:lnR>
                    <a:lnT w="12700" cap="flat" cmpd="sng" algn="ctr">
                      <a:solidFill>
                        <a:srgbClr val="20E3CD"/>
                      </a:solidFill>
                      <a:prstDash val="solid"/>
                      <a:round/>
                      <a:headEnd type="none" w="med" len="med"/>
                      <a:tailEnd type="none" w="med" len="med"/>
                    </a:lnT>
                    <a:lnB w="7620" cap="flat" cmpd="sng" algn="ctr">
                      <a:solidFill>
                        <a:srgbClr val="20E3CD"/>
                      </a:solidFill>
                      <a:prstDash val="solid"/>
                      <a:round/>
                      <a:headEnd type="none" w="med" len="med"/>
                      <a:tailEnd type="none" w="med" len="med"/>
                    </a:lnB>
                    <a:solidFill>
                      <a:srgbClr val="FF0000"/>
                    </a:solidFill>
                  </a:tcPr>
                </a:tc>
                <a:tc>
                  <a:txBody>
                    <a:bodyPr/>
                    <a:lstStyle/>
                    <a:p>
                      <a:pPr algn="l" rtl="0">
                        <a:buNone/>
                      </a:pPr>
                      <a:r>
                        <a:rPr lang="cs-CZ" sz="1200">
                          <a:effectLst/>
                        </a:rPr>
                        <a:t>1,13%</a:t>
                      </a:r>
                    </a:p>
                  </a:txBody>
                  <a:tcPr marL="85320" marR="85320" marT="42660" marB="42660" anchor="ctr">
                    <a:lnL w="12700" cap="flat" cmpd="sng" algn="ctr">
                      <a:solidFill>
                        <a:srgbClr val="60FCCD"/>
                      </a:solidFill>
                      <a:prstDash val="solid"/>
                      <a:round/>
                      <a:headEnd type="none" w="med" len="med"/>
                      <a:tailEnd type="none" w="med" len="med"/>
                    </a:lnL>
                    <a:lnR w="12700" cap="flat" cmpd="sng" algn="ctr">
                      <a:solidFill>
                        <a:srgbClr val="60F3CD"/>
                      </a:solidFill>
                      <a:prstDash val="solid"/>
                      <a:round/>
                      <a:headEnd type="none" w="med" len="med"/>
                      <a:tailEnd type="none" w="med" len="med"/>
                    </a:lnR>
                    <a:lnT w="12700" cap="flat" cmpd="sng" algn="ctr">
                      <a:solidFill>
                        <a:srgbClr val="60FCCD"/>
                      </a:solidFill>
                      <a:prstDash val="solid"/>
                      <a:round/>
                      <a:headEnd type="none" w="med" len="med"/>
                      <a:tailEnd type="none" w="med" len="med"/>
                    </a:lnT>
                    <a:lnB w="7620" cap="flat" cmpd="sng" algn="ctr">
                      <a:solidFill>
                        <a:srgbClr val="60FCCD"/>
                      </a:solidFill>
                      <a:prstDash val="solid"/>
                      <a:round/>
                      <a:headEnd type="none" w="med" len="med"/>
                      <a:tailEnd type="none" w="med" len="med"/>
                    </a:lnB>
                    <a:noFill/>
                  </a:tcPr>
                </a:tc>
                <a:tc>
                  <a:txBody>
                    <a:bodyPr/>
                    <a:lstStyle/>
                    <a:p>
                      <a:pPr algn="l" rtl="0">
                        <a:buNone/>
                      </a:pPr>
                      <a:r>
                        <a:rPr lang="cs-CZ" sz="1200">
                          <a:effectLst/>
                        </a:rPr>
                        <a:t>520 928</a:t>
                      </a:r>
                    </a:p>
                  </a:txBody>
                  <a:tcPr marL="85320" marR="85320" marT="42660" marB="42660" anchor="ctr">
                    <a:lnL w="12700" cap="flat" cmpd="sng" algn="ctr">
                      <a:solidFill>
                        <a:srgbClr val="60F3CD"/>
                      </a:solidFill>
                      <a:prstDash val="solid"/>
                      <a:round/>
                      <a:headEnd type="none" w="med" len="med"/>
                      <a:tailEnd type="none" w="med" len="med"/>
                    </a:lnL>
                    <a:lnR w="12700" cap="flat" cmpd="sng" algn="ctr">
                      <a:solidFill>
                        <a:srgbClr val="A000CE"/>
                      </a:solidFill>
                      <a:prstDash val="solid"/>
                      <a:round/>
                      <a:headEnd type="none" w="med" len="med"/>
                      <a:tailEnd type="none" w="med" len="med"/>
                    </a:lnR>
                    <a:lnT w="12700" cap="flat" cmpd="sng" algn="ctr">
                      <a:solidFill>
                        <a:srgbClr val="60F3CD"/>
                      </a:solidFill>
                      <a:prstDash val="solid"/>
                      <a:round/>
                      <a:headEnd type="none" w="med" len="med"/>
                      <a:tailEnd type="none" w="med" len="med"/>
                    </a:lnT>
                    <a:lnB w="7620" cap="flat" cmpd="sng" algn="ctr">
                      <a:solidFill>
                        <a:srgbClr val="60F3CD"/>
                      </a:solidFill>
                      <a:prstDash val="solid"/>
                      <a:round/>
                      <a:headEnd type="none" w="med" len="med"/>
                      <a:tailEnd type="none" w="med" len="med"/>
                    </a:lnB>
                    <a:noFill/>
                  </a:tcPr>
                </a:tc>
                <a:tc>
                  <a:txBody>
                    <a:bodyPr/>
                    <a:lstStyle/>
                    <a:p>
                      <a:pPr algn="l" rtl="0">
                        <a:buNone/>
                      </a:pPr>
                      <a:r>
                        <a:rPr lang="cs-CZ" sz="1200">
                          <a:effectLst/>
                        </a:rPr>
                        <a:t>140 121</a:t>
                      </a:r>
                    </a:p>
                  </a:txBody>
                  <a:tcPr marL="85320" marR="85320" marT="42660" marB="42660" anchor="ctr">
                    <a:lnL w="12700" cap="flat" cmpd="sng" algn="ctr">
                      <a:solidFill>
                        <a:srgbClr val="A000CE"/>
                      </a:solidFill>
                      <a:prstDash val="solid"/>
                      <a:round/>
                      <a:headEnd type="none" w="med" len="med"/>
                      <a:tailEnd type="none" w="med" len="med"/>
                    </a:lnL>
                    <a:lnR w="12700" cap="flat" cmpd="sng" algn="ctr">
                      <a:solidFill>
                        <a:srgbClr val="20FACD"/>
                      </a:solidFill>
                      <a:prstDash val="solid"/>
                      <a:round/>
                      <a:headEnd type="none" w="med" len="med"/>
                      <a:tailEnd type="none" w="med" len="med"/>
                    </a:lnR>
                    <a:lnT w="12700" cap="flat" cmpd="sng" algn="ctr">
                      <a:solidFill>
                        <a:srgbClr val="A000CE"/>
                      </a:solidFill>
                      <a:prstDash val="solid"/>
                      <a:round/>
                      <a:headEnd type="none" w="med" len="med"/>
                      <a:tailEnd type="none" w="med" len="med"/>
                    </a:lnT>
                    <a:lnB w="7620" cap="flat" cmpd="sng" algn="ctr">
                      <a:solidFill>
                        <a:srgbClr val="A000CE"/>
                      </a:solidFill>
                      <a:prstDash val="solid"/>
                      <a:round/>
                      <a:headEnd type="none" w="med" len="med"/>
                      <a:tailEnd type="none" w="med" len="med"/>
                    </a:lnB>
                    <a:noFill/>
                  </a:tcPr>
                </a:tc>
                <a:tc>
                  <a:txBody>
                    <a:bodyPr/>
                    <a:lstStyle/>
                    <a:p>
                      <a:pPr algn="l" rtl="0">
                        <a:buNone/>
                      </a:pPr>
                      <a:r>
                        <a:rPr lang="cs-CZ" sz="1200">
                          <a:effectLst/>
                        </a:rPr>
                        <a:t>33,4</a:t>
                      </a:r>
                    </a:p>
                  </a:txBody>
                  <a:tcPr marL="85320" marR="85320" marT="42660" marB="42660" anchor="ctr">
                    <a:lnL w="12700" cap="flat" cmpd="sng" algn="ctr">
                      <a:solidFill>
                        <a:srgbClr val="20FACD"/>
                      </a:solidFill>
                      <a:prstDash val="solid"/>
                      <a:round/>
                      <a:headEnd type="none" w="med" len="med"/>
                      <a:tailEnd type="none" w="med" len="med"/>
                    </a:lnL>
                    <a:lnR w="12700" cap="flat" cmpd="sng" algn="ctr">
                      <a:solidFill>
                        <a:srgbClr val="E0F3CD"/>
                      </a:solidFill>
                      <a:prstDash val="solid"/>
                      <a:round/>
                      <a:headEnd type="none" w="med" len="med"/>
                      <a:tailEnd type="none" w="med" len="med"/>
                    </a:lnR>
                    <a:lnT w="12700" cap="flat" cmpd="sng" algn="ctr">
                      <a:solidFill>
                        <a:srgbClr val="20FACD"/>
                      </a:solidFill>
                      <a:prstDash val="solid"/>
                      <a:round/>
                      <a:headEnd type="none" w="med" len="med"/>
                      <a:tailEnd type="none" w="med" len="med"/>
                    </a:lnT>
                    <a:lnB w="7620" cap="flat" cmpd="sng" algn="ctr">
                      <a:solidFill>
                        <a:srgbClr val="20FACD"/>
                      </a:solidFill>
                      <a:prstDash val="solid"/>
                      <a:round/>
                      <a:headEnd type="none" w="med" len="med"/>
                      <a:tailEnd type="none" w="med" len="med"/>
                    </a:lnB>
                    <a:noFill/>
                  </a:tcPr>
                </a:tc>
                <a:tc>
                  <a:txBody>
                    <a:bodyPr/>
                    <a:lstStyle/>
                    <a:p>
                      <a:pPr algn="l" rtl="0">
                        <a:buNone/>
                      </a:pPr>
                      <a:r>
                        <a:rPr lang="cs-CZ" sz="1200">
                          <a:effectLst/>
                        </a:rPr>
                        <a:t>2,13</a:t>
                      </a:r>
                    </a:p>
                  </a:txBody>
                  <a:tcPr marL="85320" marR="85320" marT="42660" marB="42660" anchor="ctr">
                    <a:lnL w="12700" cap="flat" cmpd="sng" algn="ctr">
                      <a:solidFill>
                        <a:srgbClr val="E0F3CD"/>
                      </a:solidFill>
                      <a:prstDash val="solid"/>
                      <a:round/>
                      <a:headEnd type="none" w="med" len="med"/>
                      <a:tailEnd type="none" w="med" len="med"/>
                    </a:lnL>
                    <a:lnR w="12700" cap="flat" cmpd="sng" algn="ctr">
                      <a:solidFill>
                        <a:srgbClr val="2009CE"/>
                      </a:solidFill>
                      <a:prstDash val="solid"/>
                      <a:round/>
                      <a:headEnd type="none" w="med" len="med"/>
                      <a:tailEnd type="none" w="med" len="med"/>
                    </a:lnR>
                    <a:lnT w="12700" cap="flat" cmpd="sng" algn="ctr">
                      <a:solidFill>
                        <a:srgbClr val="E0F3CD"/>
                      </a:solidFill>
                      <a:prstDash val="solid"/>
                      <a:round/>
                      <a:headEnd type="none" w="med" len="med"/>
                      <a:tailEnd type="none" w="med" len="med"/>
                    </a:lnT>
                    <a:lnB w="7620" cap="flat" cmpd="sng" algn="ctr">
                      <a:solidFill>
                        <a:srgbClr val="E0F3CD"/>
                      </a:solidFill>
                      <a:prstDash val="solid"/>
                      <a:round/>
                      <a:headEnd type="none" w="med" len="med"/>
                      <a:tailEnd type="none" w="med" len="med"/>
                    </a:lnB>
                    <a:noFill/>
                  </a:tcPr>
                </a:tc>
                <a:tc>
                  <a:txBody>
                    <a:bodyPr/>
                    <a:lstStyle/>
                    <a:p>
                      <a:pPr algn="l" rtl="0">
                        <a:buNone/>
                      </a:pPr>
                      <a:r>
                        <a:rPr lang="cs-CZ" sz="1200" dirty="0">
                          <a:effectLst/>
                        </a:rPr>
                        <a:t>5</a:t>
                      </a:r>
                    </a:p>
                  </a:txBody>
                  <a:tcPr marL="85320" marR="85320" marT="42660" marB="42660" anchor="ctr">
                    <a:lnL w="12700" cap="flat" cmpd="sng" algn="ctr">
                      <a:solidFill>
                        <a:srgbClr val="2009CE"/>
                      </a:solidFill>
                      <a:prstDash val="solid"/>
                      <a:round/>
                      <a:headEnd type="none" w="med" len="med"/>
                      <a:tailEnd type="none" w="med" len="med"/>
                    </a:lnL>
                    <a:lnR w="12700" cap="flat" cmpd="sng" algn="ctr">
                      <a:solidFill>
                        <a:srgbClr val="E006CE"/>
                      </a:solidFill>
                      <a:prstDash val="solid"/>
                      <a:round/>
                      <a:headEnd type="none" w="med" len="med"/>
                      <a:tailEnd type="none" w="med" len="med"/>
                    </a:lnR>
                    <a:lnT w="12700" cap="flat" cmpd="sng" algn="ctr">
                      <a:solidFill>
                        <a:srgbClr val="2009CE"/>
                      </a:solidFill>
                      <a:prstDash val="solid"/>
                      <a:round/>
                      <a:headEnd type="none" w="med" len="med"/>
                      <a:tailEnd type="none" w="med" len="med"/>
                    </a:lnT>
                    <a:lnB w="7620" cap="flat" cmpd="sng" algn="ctr">
                      <a:solidFill>
                        <a:srgbClr val="2009CE"/>
                      </a:solidFill>
                      <a:prstDash val="solid"/>
                      <a:round/>
                      <a:headEnd type="none" w="med" len="med"/>
                      <a:tailEnd type="none" w="med" len="med"/>
                    </a:lnB>
                    <a:solidFill>
                      <a:srgbClr val="FF0000"/>
                    </a:solidFill>
                  </a:tcPr>
                </a:tc>
                <a:tc>
                  <a:txBody>
                    <a:bodyPr/>
                    <a:lstStyle/>
                    <a:p>
                      <a:pPr algn="l" rtl="0">
                        <a:buNone/>
                      </a:pPr>
                      <a:r>
                        <a:rPr lang="cs-CZ" sz="1200" dirty="0">
                          <a:effectLst/>
                        </a:rPr>
                        <a:t>66,2%</a:t>
                      </a:r>
                    </a:p>
                  </a:txBody>
                  <a:tcPr marL="85320" marR="85320" marT="42660" marB="42660" anchor="ctr">
                    <a:lnL w="12700" cap="flat" cmpd="sng" algn="ctr">
                      <a:solidFill>
                        <a:srgbClr val="E006CE"/>
                      </a:solidFill>
                      <a:prstDash val="solid"/>
                      <a:round/>
                      <a:headEnd type="none" w="med" len="med"/>
                      <a:tailEnd type="none" w="med" len="med"/>
                    </a:lnL>
                    <a:lnR w="12700" cap="flat" cmpd="sng" algn="ctr">
                      <a:solidFill>
                        <a:srgbClr val="E00ACE"/>
                      </a:solidFill>
                      <a:prstDash val="solid"/>
                      <a:round/>
                      <a:headEnd type="none" w="med" len="med"/>
                      <a:tailEnd type="none" w="med" len="med"/>
                    </a:lnR>
                    <a:lnT w="12700" cap="flat" cmpd="sng" algn="ctr">
                      <a:solidFill>
                        <a:srgbClr val="E006CE"/>
                      </a:solidFill>
                      <a:prstDash val="solid"/>
                      <a:round/>
                      <a:headEnd type="none" w="med" len="med"/>
                      <a:tailEnd type="none" w="med" len="med"/>
                    </a:lnT>
                    <a:lnB w="7620" cap="flat" cmpd="sng" algn="ctr">
                      <a:solidFill>
                        <a:srgbClr val="E006CE"/>
                      </a:solidFill>
                      <a:prstDash val="solid"/>
                      <a:round/>
                      <a:headEnd type="none" w="med" len="med"/>
                      <a:tailEnd type="none" w="med" len="med"/>
                    </a:lnB>
                    <a:solidFill>
                      <a:srgbClr val="FF0000"/>
                    </a:solidFill>
                  </a:tcPr>
                </a:tc>
                <a:tc>
                  <a:txBody>
                    <a:bodyPr/>
                    <a:lstStyle/>
                    <a:p>
                      <a:pPr algn="l" rtl="0">
                        <a:buNone/>
                      </a:pPr>
                      <a:r>
                        <a:rPr lang="cs-CZ" sz="1200">
                          <a:effectLst/>
                        </a:rPr>
                        <a:t>30 859 669</a:t>
                      </a:r>
                    </a:p>
                  </a:txBody>
                  <a:tcPr marL="85320" marR="85320" marT="42660" marB="42660" anchor="ctr">
                    <a:lnL w="12700" cap="flat" cmpd="sng" algn="ctr">
                      <a:solidFill>
                        <a:srgbClr val="E00ACE"/>
                      </a:solidFill>
                      <a:prstDash val="solid"/>
                      <a:round/>
                      <a:headEnd type="none" w="med" len="med"/>
                      <a:tailEnd type="none" w="med" len="med"/>
                    </a:lnL>
                    <a:lnR w="12700" cap="flat" cmpd="sng" algn="ctr">
                      <a:solidFill>
                        <a:srgbClr val="A006CE"/>
                      </a:solidFill>
                      <a:prstDash val="solid"/>
                      <a:round/>
                      <a:headEnd type="none" w="med" len="med"/>
                      <a:tailEnd type="none" w="med" len="med"/>
                    </a:lnR>
                    <a:lnT w="12700" cap="flat" cmpd="sng" algn="ctr">
                      <a:solidFill>
                        <a:srgbClr val="E00ACE"/>
                      </a:solidFill>
                      <a:prstDash val="solid"/>
                      <a:round/>
                      <a:headEnd type="none" w="med" len="med"/>
                      <a:tailEnd type="none" w="med" len="med"/>
                    </a:lnT>
                    <a:lnB w="7620" cap="flat" cmpd="sng" algn="ctr">
                      <a:solidFill>
                        <a:srgbClr val="E00ACE"/>
                      </a:solidFill>
                      <a:prstDash val="solid"/>
                      <a:round/>
                      <a:headEnd type="none" w="med" len="med"/>
                      <a:tailEnd type="none" w="med" len="med"/>
                    </a:lnB>
                    <a:noFill/>
                  </a:tcPr>
                </a:tc>
                <a:tc>
                  <a:txBody>
                    <a:bodyPr/>
                    <a:lstStyle/>
                    <a:p>
                      <a:pPr algn="l" rtl="0">
                        <a:buNone/>
                      </a:pPr>
                      <a:r>
                        <a:rPr lang="cs-CZ" sz="1200" dirty="0">
                          <a:effectLst/>
                        </a:rPr>
                        <a:t>0,57%</a:t>
                      </a:r>
                    </a:p>
                  </a:txBody>
                  <a:tcPr marL="85320" marR="85320" marT="42660" marB="42660" anchor="ctr">
                    <a:lnL w="12700" cap="flat" cmpd="sng" algn="ctr">
                      <a:solidFill>
                        <a:srgbClr val="A006CE"/>
                      </a:solidFill>
                      <a:prstDash val="solid"/>
                      <a:round/>
                      <a:headEnd type="none" w="med" len="med"/>
                      <a:tailEnd type="none" w="med" len="med"/>
                    </a:lnL>
                    <a:lnR w="12700" cap="flat" cmpd="sng" algn="ctr">
                      <a:solidFill>
                        <a:srgbClr val="E019CE"/>
                      </a:solidFill>
                      <a:prstDash val="solid"/>
                      <a:round/>
                      <a:headEnd type="none" w="med" len="med"/>
                      <a:tailEnd type="none" w="med" len="med"/>
                    </a:lnR>
                    <a:lnT w="12700" cap="flat" cmpd="sng" algn="ctr">
                      <a:solidFill>
                        <a:srgbClr val="A006CE"/>
                      </a:solidFill>
                      <a:prstDash val="solid"/>
                      <a:round/>
                      <a:headEnd type="none" w="med" len="med"/>
                      <a:tailEnd type="none" w="med" len="med"/>
                    </a:lnT>
                    <a:lnB w="7620" cap="flat" cmpd="sng" algn="ctr">
                      <a:solidFill>
                        <a:srgbClr val="A006CE"/>
                      </a:solidFill>
                      <a:prstDash val="solid"/>
                      <a:round/>
                      <a:headEnd type="none" w="med" len="med"/>
                      <a:tailEnd type="none" w="med" len="med"/>
                    </a:lnB>
                    <a:solidFill>
                      <a:srgbClr val="FF0000"/>
                    </a:solidFill>
                  </a:tcPr>
                </a:tc>
                <a:tc>
                  <a:txBody>
                    <a:bodyPr/>
                    <a:lstStyle/>
                    <a:p>
                      <a:pPr algn="l" rtl="0">
                        <a:buNone/>
                      </a:pPr>
                      <a:r>
                        <a:rPr lang="cs-CZ" sz="1200">
                          <a:effectLst/>
                        </a:rPr>
                        <a:t>8 231 613 070</a:t>
                      </a:r>
                    </a:p>
                  </a:txBody>
                  <a:tcPr marL="85320" marR="85320" marT="42660" marB="42660" anchor="ctr">
                    <a:lnL w="12700" cap="flat" cmpd="sng" algn="ctr">
                      <a:solidFill>
                        <a:srgbClr val="E019CE"/>
                      </a:solidFill>
                      <a:prstDash val="solid"/>
                      <a:round/>
                      <a:headEnd type="none" w="med" len="med"/>
                      <a:tailEnd type="none" w="med" len="med"/>
                    </a:lnL>
                    <a:lnR w="12700" cap="flat" cmpd="sng" algn="ctr">
                      <a:solidFill>
                        <a:srgbClr val="A01CCE"/>
                      </a:solidFill>
                      <a:prstDash val="solid"/>
                      <a:round/>
                      <a:headEnd type="none" w="med" len="med"/>
                      <a:tailEnd type="none" w="med" len="med"/>
                    </a:lnR>
                    <a:lnT w="12700" cap="flat" cmpd="sng" algn="ctr">
                      <a:solidFill>
                        <a:srgbClr val="E019CE"/>
                      </a:solidFill>
                      <a:prstDash val="solid"/>
                      <a:round/>
                      <a:headEnd type="none" w="med" len="med"/>
                      <a:tailEnd type="none" w="med" len="med"/>
                    </a:lnT>
                    <a:lnB w="7620" cap="flat" cmpd="sng" algn="ctr">
                      <a:solidFill>
                        <a:srgbClr val="E019CE"/>
                      </a:solidFill>
                      <a:prstDash val="solid"/>
                      <a:round/>
                      <a:headEnd type="none" w="med" len="med"/>
                      <a:tailEnd type="none" w="med" len="med"/>
                    </a:lnB>
                    <a:noFill/>
                  </a:tcPr>
                </a:tc>
                <a:tc>
                  <a:txBody>
                    <a:bodyPr/>
                    <a:lstStyle/>
                    <a:p>
                      <a:pPr algn="l">
                        <a:buNone/>
                      </a:pPr>
                      <a:r>
                        <a:rPr lang="cs-CZ" sz="1200" dirty="0">
                          <a:effectLst/>
                        </a:rPr>
                        <a:t>6</a:t>
                      </a:r>
                    </a:p>
                  </a:txBody>
                  <a:tcPr marL="85320" marR="85320" marT="42660" marB="42660" anchor="ctr">
                    <a:lnL w="12700" cap="flat" cmpd="sng" algn="ctr">
                      <a:solidFill>
                        <a:srgbClr val="A01CCE"/>
                      </a:solidFill>
                      <a:prstDash val="solid"/>
                      <a:round/>
                      <a:headEnd type="none" w="med" len="med"/>
                      <a:tailEnd type="none" w="med" len="med"/>
                    </a:lnL>
                    <a:lnR w="12700" cap="flat" cmpd="sng" algn="ctr">
                      <a:solidFill>
                        <a:srgbClr val="A01CCE"/>
                      </a:solidFill>
                      <a:prstDash val="solid"/>
                      <a:round/>
                      <a:headEnd type="none" w="med" len="med"/>
                      <a:tailEnd type="none" w="med" len="med"/>
                    </a:lnR>
                    <a:lnT w="12700" cap="flat" cmpd="sng" algn="ctr">
                      <a:solidFill>
                        <a:srgbClr val="A01CCE"/>
                      </a:solidFill>
                      <a:prstDash val="solid"/>
                      <a:round/>
                      <a:headEnd type="none" w="med" len="med"/>
                      <a:tailEnd type="none" w="med" len="med"/>
                    </a:lnT>
                    <a:lnB w="7620" cap="flat" cmpd="sng" algn="ctr">
                      <a:solidFill>
                        <a:srgbClr val="A01CCE"/>
                      </a:solidFill>
                      <a:prstDash val="solid"/>
                      <a:round/>
                      <a:headEnd type="none" w="med" len="med"/>
                      <a:tailEnd type="none" w="med" len="med"/>
                    </a:lnB>
                    <a:noFill/>
                  </a:tcPr>
                </a:tc>
                <a:extLst>
                  <a:ext uri="{0D108BD9-81ED-4DB2-BD59-A6C34878D82A}">
                    <a16:rowId xmlns:a16="http://schemas.microsoft.com/office/drawing/2014/main" val="1479040501"/>
                  </a:ext>
                </a:extLst>
              </a:tr>
            </a:tbl>
          </a:graphicData>
        </a:graphic>
      </p:graphicFrame>
      <p:pic>
        <p:nvPicPr>
          <p:cNvPr id="1026" name="Picture 2" descr="Tichomořská odysea: velká cesta ostrovy Pacifiku ***+ - Cookovy ostrovy -  Marco Polo - Cestovní kancelář">
            <a:extLst>
              <a:ext uri="{FF2B5EF4-FFF2-40B4-BE49-F238E27FC236}">
                <a16:creationId xmlns:a16="http://schemas.microsoft.com/office/drawing/2014/main" id="{EA9D6B80-0A82-4FE6-99E4-C6ED678B7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3282" y="389714"/>
            <a:ext cx="7744028" cy="4065615"/>
          </a:xfrm>
          <a:prstGeom prst="rect">
            <a:avLst/>
          </a:prstGeom>
          <a:noFill/>
          <a:extLst>
            <a:ext uri="{909E8E84-426E-40DD-AFC4-6F175D3DCCD1}">
              <a14:hiddenFill xmlns:a14="http://schemas.microsoft.com/office/drawing/2010/main">
                <a:solidFill>
                  <a:srgbClr val="FFFFFF"/>
                </a:solidFill>
              </a14:hiddenFill>
            </a:ext>
          </a:extLst>
        </p:spPr>
      </p:pic>
      <p:sp>
        <p:nvSpPr>
          <p:cNvPr id="5" name="Pětiúhelník 4">
            <a:extLst>
              <a:ext uri="{FF2B5EF4-FFF2-40B4-BE49-F238E27FC236}">
                <a16:creationId xmlns:a16="http://schemas.microsoft.com/office/drawing/2014/main" id="{CD5CD294-AE5C-48AA-9263-662207ADAD82}"/>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73982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E9A1F61A-0D0E-1B19-FDEF-96DB99DB12AC}"/>
              </a:ext>
            </a:extLst>
          </p:cNvPr>
          <p:cNvGraphicFramePr>
            <a:graphicFrameLocks noGrp="1"/>
          </p:cNvGraphicFramePr>
          <p:nvPr>
            <p:extLst>
              <p:ext uri="{D42A27DB-BD31-4B8C-83A1-F6EECF244321}">
                <p14:modId xmlns:p14="http://schemas.microsoft.com/office/powerpoint/2010/main" val="2763701706"/>
              </p:ext>
            </p:extLst>
          </p:nvPr>
        </p:nvGraphicFramePr>
        <p:xfrm>
          <a:off x="1042218" y="276081"/>
          <a:ext cx="9625782" cy="6305838"/>
        </p:xfrm>
        <a:graphic>
          <a:graphicData uri="http://schemas.openxmlformats.org/drawingml/2006/table">
            <a:tbl>
              <a:tblPr/>
              <a:tblGrid>
                <a:gridCol w="635818">
                  <a:extLst>
                    <a:ext uri="{9D8B030D-6E8A-4147-A177-3AD203B41FA5}">
                      <a16:colId xmlns:a16="http://schemas.microsoft.com/office/drawing/2014/main" val="2635188960"/>
                    </a:ext>
                  </a:extLst>
                </a:gridCol>
                <a:gridCol w="1894349">
                  <a:extLst>
                    <a:ext uri="{9D8B030D-6E8A-4147-A177-3AD203B41FA5}">
                      <a16:colId xmlns:a16="http://schemas.microsoft.com/office/drawing/2014/main" val="887701899"/>
                    </a:ext>
                  </a:extLst>
                </a:gridCol>
                <a:gridCol w="1894349">
                  <a:extLst>
                    <a:ext uri="{9D8B030D-6E8A-4147-A177-3AD203B41FA5}">
                      <a16:colId xmlns:a16="http://schemas.microsoft.com/office/drawing/2014/main" val="312563130"/>
                    </a:ext>
                  </a:extLst>
                </a:gridCol>
                <a:gridCol w="2025445">
                  <a:extLst>
                    <a:ext uri="{9D8B030D-6E8A-4147-A177-3AD203B41FA5}">
                      <a16:colId xmlns:a16="http://schemas.microsoft.com/office/drawing/2014/main" val="649557552"/>
                    </a:ext>
                  </a:extLst>
                </a:gridCol>
                <a:gridCol w="1763253">
                  <a:extLst>
                    <a:ext uri="{9D8B030D-6E8A-4147-A177-3AD203B41FA5}">
                      <a16:colId xmlns:a16="http://schemas.microsoft.com/office/drawing/2014/main" val="3624615765"/>
                    </a:ext>
                  </a:extLst>
                </a:gridCol>
                <a:gridCol w="1412568">
                  <a:extLst>
                    <a:ext uri="{9D8B030D-6E8A-4147-A177-3AD203B41FA5}">
                      <a16:colId xmlns:a16="http://schemas.microsoft.com/office/drawing/2014/main" val="3165798759"/>
                    </a:ext>
                  </a:extLst>
                </a:gridCol>
              </a:tblGrid>
              <a:tr h="177920">
                <a:tc>
                  <a:txBody>
                    <a:bodyPr/>
                    <a:lstStyle/>
                    <a:p>
                      <a:pPr algn="l">
                        <a:buNone/>
                      </a:pPr>
                      <a:endParaRPr lang="cs-CZ" sz="600" dirty="0">
                        <a:effectLst/>
                      </a:endParaRPr>
                    </a:p>
                  </a:txBody>
                  <a:tcPr marL="28073" marR="28073" marT="14037" marB="14037" anchor="ctr">
                    <a:lnL w="12700" cap="flat" cmpd="sng" algn="ctr">
                      <a:solidFill>
                        <a:srgbClr val="702DFC"/>
                      </a:solidFill>
                      <a:prstDash val="solid"/>
                      <a:round/>
                      <a:headEnd type="none" w="med" len="med"/>
                      <a:tailEnd type="none" w="med" len="med"/>
                    </a:lnL>
                    <a:lnR w="12700" cap="flat" cmpd="sng" algn="ctr">
                      <a:solidFill>
                        <a:srgbClr val="F02EFC"/>
                      </a:solidFill>
                      <a:prstDash val="solid"/>
                      <a:round/>
                      <a:headEnd type="none" w="med" len="med"/>
                      <a:tailEnd type="none" w="med" len="med"/>
                    </a:lnR>
                    <a:lnT w="12700" cap="flat" cmpd="sng" algn="ctr">
                      <a:solidFill>
                        <a:srgbClr val="702DFC"/>
                      </a:solidFill>
                      <a:prstDash val="solid"/>
                      <a:round/>
                      <a:headEnd type="none" w="med" len="med"/>
                      <a:tailEnd type="none" w="med" len="med"/>
                    </a:lnT>
                    <a:lnB w="12700" cap="flat" cmpd="sng" algn="ctr">
                      <a:solidFill>
                        <a:srgbClr val="7048FC"/>
                      </a:solidFill>
                      <a:prstDash val="solid"/>
                      <a:round/>
                      <a:headEnd type="none" w="med" len="med"/>
                      <a:tailEnd type="none" w="med" len="med"/>
                    </a:lnB>
                    <a:noFill/>
                  </a:tcPr>
                </a:tc>
                <a:tc>
                  <a:txBody>
                    <a:bodyPr/>
                    <a:lstStyle/>
                    <a:p>
                      <a:pPr algn="l">
                        <a:buNone/>
                      </a:pPr>
                      <a:r>
                        <a:rPr lang="cs-CZ" sz="1600" b="1" dirty="0">
                          <a:effectLst/>
                        </a:rPr>
                        <a:t>země</a:t>
                      </a:r>
                    </a:p>
                  </a:txBody>
                  <a:tcPr marL="28073" marR="28073" marT="14037" marB="14037" anchor="ctr">
                    <a:lnL w="12700" cap="flat" cmpd="sng" algn="ctr">
                      <a:solidFill>
                        <a:srgbClr val="F02EFC"/>
                      </a:solidFill>
                      <a:prstDash val="solid"/>
                      <a:round/>
                      <a:headEnd type="none" w="med" len="med"/>
                      <a:tailEnd type="none" w="med" len="med"/>
                    </a:lnL>
                    <a:lnR w="12700" cap="flat" cmpd="sng" algn="ctr">
                      <a:solidFill>
                        <a:srgbClr val="3029FC"/>
                      </a:solidFill>
                      <a:prstDash val="solid"/>
                      <a:round/>
                      <a:headEnd type="none" w="med" len="med"/>
                      <a:tailEnd type="none" w="med" len="med"/>
                    </a:lnR>
                    <a:lnT w="12700" cap="flat" cmpd="sng" algn="ctr">
                      <a:solidFill>
                        <a:srgbClr val="F02EFC"/>
                      </a:solidFill>
                      <a:prstDash val="solid"/>
                      <a:round/>
                      <a:headEnd type="none" w="med" len="med"/>
                      <a:tailEnd type="none" w="med" len="med"/>
                    </a:lnT>
                    <a:lnB w="12700" cap="flat" cmpd="sng" algn="ctr">
                      <a:solidFill>
                        <a:srgbClr val="B04CFC"/>
                      </a:solidFill>
                      <a:prstDash val="solid"/>
                      <a:round/>
                      <a:headEnd type="none" w="med" len="med"/>
                      <a:tailEnd type="none" w="med" len="med"/>
                    </a:lnB>
                    <a:noFill/>
                  </a:tcPr>
                </a:tc>
                <a:tc>
                  <a:txBody>
                    <a:bodyPr/>
                    <a:lstStyle/>
                    <a:p>
                      <a:pPr algn="l" rtl="0">
                        <a:buNone/>
                      </a:pPr>
                      <a:r>
                        <a:rPr lang="cs-CZ" sz="1400" b="1" dirty="0">
                          <a:effectLst/>
                        </a:rPr>
                        <a:t>HDP</a:t>
                      </a:r>
                    </a:p>
                  </a:txBody>
                  <a:tcPr marL="28073" marR="28073" marT="14037" marB="14037" anchor="ctr">
                    <a:lnL w="12700" cap="flat" cmpd="sng" algn="ctr">
                      <a:solidFill>
                        <a:srgbClr val="3029FC"/>
                      </a:solidFill>
                      <a:prstDash val="solid"/>
                      <a:round/>
                      <a:headEnd type="none" w="med" len="med"/>
                      <a:tailEnd type="none" w="med" len="med"/>
                    </a:lnL>
                    <a:lnR w="12700" cap="flat" cmpd="sng" algn="ctr">
                      <a:solidFill>
                        <a:srgbClr val="3032FC"/>
                      </a:solidFill>
                      <a:prstDash val="solid"/>
                      <a:round/>
                      <a:headEnd type="none" w="med" len="med"/>
                      <a:tailEnd type="none" w="med" len="med"/>
                    </a:lnR>
                    <a:lnT w="12700" cap="flat" cmpd="sng" algn="ctr">
                      <a:solidFill>
                        <a:srgbClr val="3029FC"/>
                      </a:solidFill>
                      <a:prstDash val="solid"/>
                      <a:round/>
                      <a:headEnd type="none" w="med" len="med"/>
                      <a:tailEnd type="none" w="med" len="med"/>
                    </a:lnT>
                    <a:lnB w="12700" cap="flat" cmpd="sng" algn="ctr">
                      <a:solidFill>
                        <a:srgbClr val="304AFC"/>
                      </a:solidFill>
                      <a:prstDash val="solid"/>
                      <a:round/>
                      <a:headEnd type="none" w="med" len="med"/>
                      <a:tailEnd type="none" w="med" len="med"/>
                    </a:lnB>
                    <a:noFill/>
                  </a:tcPr>
                </a:tc>
                <a:tc>
                  <a:txBody>
                    <a:bodyPr/>
                    <a:lstStyle/>
                    <a:p>
                      <a:pPr algn="l" rtl="0">
                        <a:buNone/>
                      </a:pPr>
                      <a:r>
                        <a:rPr lang="cs-CZ" sz="1400" b="1" dirty="0">
                          <a:effectLst/>
                        </a:rPr>
                        <a:t>celková hodnota HDP</a:t>
                      </a:r>
                    </a:p>
                  </a:txBody>
                  <a:tcPr marL="28073" marR="28073" marT="14037" marB="14037" anchor="ctr">
                    <a:lnL w="12700" cap="flat" cmpd="sng" algn="ctr">
                      <a:solidFill>
                        <a:srgbClr val="3032FC"/>
                      </a:solidFill>
                      <a:prstDash val="solid"/>
                      <a:round/>
                      <a:headEnd type="none" w="med" len="med"/>
                      <a:tailEnd type="none" w="med" len="med"/>
                    </a:lnL>
                    <a:lnR w="12700" cap="flat" cmpd="sng" algn="ctr">
                      <a:solidFill>
                        <a:srgbClr val="B036FC"/>
                      </a:solidFill>
                      <a:prstDash val="solid"/>
                      <a:round/>
                      <a:headEnd type="none" w="med" len="med"/>
                      <a:tailEnd type="none" w="med" len="med"/>
                    </a:lnR>
                    <a:lnT w="12700" cap="flat" cmpd="sng" algn="ctr">
                      <a:solidFill>
                        <a:srgbClr val="3032FC"/>
                      </a:solidFill>
                      <a:prstDash val="solid"/>
                      <a:round/>
                      <a:headEnd type="none" w="med" len="med"/>
                      <a:tailEnd type="none" w="med" len="med"/>
                    </a:lnT>
                    <a:lnB w="12700" cap="flat" cmpd="sng" algn="ctr">
                      <a:solidFill>
                        <a:srgbClr val="F05AFC"/>
                      </a:solidFill>
                      <a:prstDash val="solid"/>
                      <a:round/>
                      <a:headEnd type="none" w="med" len="med"/>
                      <a:tailEnd type="none" w="med" len="med"/>
                    </a:lnB>
                    <a:noFill/>
                  </a:tcPr>
                </a:tc>
                <a:tc>
                  <a:txBody>
                    <a:bodyPr/>
                    <a:lstStyle/>
                    <a:p>
                      <a:pPr algn="l" rtl="0">
                        <a:buNone/>
                      </a:pPr>
                      <a:r>
                        <a:rPr lang="cs-CZ" sz="1400" b="1" dirty="0">
                          <a:effectLst/>
                        </a:rPr>
                        <a:t>růst HDP</a:t>
                      </a:r>
                    </a:p>
                  </a:txBody>
                  <a:tcPr marL="28073" marR="28073" marT="14037" marB="14037" anchor="ctr">
                    <a:lnL w="12700" cap="flat" cmpd="sng" algn="ctr">
                      <a:solidFill>
                        <a:srgbClr val="B036FC"/>
                      </a:solidFill>
                      <a:prstDash val="solid"/>
                      <a:round/>
                      <a:headEnd type="none" w="med" len="med"/>
                      <a:tailEnd type="none" w="med" len="med"/>
                    </a:lnL>
                    <a:lnR w="12700" cap="flat" cmpd="sng" algn="ctr">
                      <a:solidFill>
                        <a:srgbClr val="B036FC"/>
                      </a:solidFill>
                      <a:prstDash val="solid"/>
                      <a:round/>
                      <a:headEnd type="none" w="med" len="med"/>
                      <a:tailEnd type="none" w="med" len="med"/>
                    </a:lnR>
                    <a:lnT w="12700" cap="flat" cmpd="sng" algn="ctr">
                      <a:solidFill>
                        <a:srgbClr val="B036FC"/>
                      </a:solidFill>
                      <a:prstDash val="solid"/>
                      <a:round/>
                      <a:headEnd type="none" w="med" len="med"/>
                      <a:tailEnd type="none" w="med" len="med"/>
                    </a:lnT>
                    <a:lnB w="12700" cap="flat" cmpd="sng" algn="ctr">
                      <a:solidFill>
                        <a:srgbClr val="F058FC"/>
                      </a:solidFill>
                      <a:prstDash val="solid"/>
                      <a:round/>
                      <a:headEnd type="none" w="med" len="med"/>
                      <a:tailEnd type="none" w="med" len="med"/>
                    </a:lnB>
                    <a:noFill/>
                  </a:tcPr>
                </a:tc>
                <a:tc>
                  <a:txBody>
                    <a:bodyPr/>
                    <a:lstStyle/>
                    <a:p>
                      <a:r>
                        <a:rPr lang="cs-CZ" sz="1400" b="1" dirty="0"/>
                        <a:t>HDP na obyvatele</a:t>
                      </a:r>
                    </a:p>
                  </a:txBody>
                  <a:tcPr marL="28073" marR="28073" marT="14037" marB="14037">
                    <a:lnL w="12700" cap="flat" cmpd="sng" algn="ctr">
                      <a:solidFill>
                        <a:srgbClr val="B036FC"/>
                      </a:solidFill>
                      <a:prstDash val="solid"/>
                      <a:round/>
                      <a:headEnd type="none" w="med" len="med"/>
                      <a:tailEnd type="none" w="med" len="med"/>
                    </a:lnL>
                    <a:lnB w="12700" cap="flat" cmpd="sng" algn="ctr">
                      <a:solidFill>
                        <a:srgbClr val="F05AFC"/>
                      </a:solidFill>
                      <a:prstDash val="solid"/>
                      <a:round/>
                      <a:headEnd type="none" w="med" len="med"/>
                      <a:tailEnd type="none" w="med" len="med"/>
                    </a:lnB>
                  </a:tcPr>
                </a:tc>
                <a:extLst>
                  <a:ext uri="{0D108BD9-81ED-4DB2-BD59-A6C34878D82A}">
                    <a16:rowId xmlns:a16="http://schemas.microsoft.com/office/drawing/2014/main" val="3990109427"/>
                  </a:ext>
                </a:extLst>
              </a:tr>
              <a:tr h="0">
                <a:tc>
                  <a:txBody>
                    <a:bodyPr/>
                    <a:lstStyle/>
                    <a:p>
                      <a:pPr algn="l">
                        <a:buNone/>
                      </a:pPr>
                      <a:r>
                        <a:rPr lang="cs-CZ" sz="1200" dirty="0">
                          <a:effectLst/>
                        </a:rPr>
                        <a:t>1</a:t>
                      </a:r>
                    </a:p>
                  </a:txBody>
                  <a:tcPr marL="28073" marR="28073" marT="14037" marB="14037" anchor="ctr">
                    <a:lnL w="12700" cap="flat" cmpd="sng" algn="ctr">
                      <a:solidFill>
                        <a:srgbClr val="702DFC"/>
                      </a:solidFill>
                      <a:prstDash val="solid"/>
                      <a:round/>
                      <a:headEnd type="none" w="med" len="med"/>
                      <a:tailEnd type="none" w="med" len="med"/>
                    </a:lnL>
                    <a:lnR w="12700" cap="flat" cmpd="sng" algn="ctr">
                      <a:solidFill>
                        <a:srgbClr val="F02EFC"/>
                      </a:solidFill>
                      <a:prstDash val="solid"/>
                      <a:round/>
                      <a:headEnd type="none" w="med" len="med"/>
                      <a:tailEnd type="none" w="med" len="med"/>
                    </a:lnR>
                    <a:lnT w="12700" cap="flat" cmpd="sng" algn="ctr">
                      <a:solidFill>
                        <a:srgbClr val="7048FC"/>
                      </a:solidFill>
                      <a:prstDash val="solid"/>
                      <a:round/>
                      <a:headEnd type="none" w="med" len="med"/>
                      <a:tailEnd type="none" w="med" len="med"/>
                    </a:lnT>
                    <a:lnB w="12700" cap="flat" cmpd="sng" algn="ctr">
                      <a:solidFill>
                        <a:srgbClr val="7048F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Austrálie</a:t>
                      </a:r>
                      <a:endParaRPr lang="cs-CZ" sz="1000" dirty="0">
                        <a:effectLst/>
                      </a:endParaRPr>
                    </a:p>
                    <a:p>
                      <a:pPr algn="l">
                        <a:buNone/>
                      </a:pPr>
                      <a:endParaRPr lang="cs-CZ" sz="1200" dirty="0">
                        <a:effectLst/>
                      </a:endParaRPr>
                    </a:p>
                  </a:txBody>
                  <a:tcPr marL="28073" marR="28073" marT="14037" marB="14037" anchor="ctr">
                    <a:lnL w="12700" cap="flat" cmpd="sng" algn="ctr">
                      <a:solidFill>
                        <a:srgbClr val="F02EFC"/>
                      </a:solidFill>
                      <a:prstDash val="solid"/>
                      <a:round/>
                      <a:headEnd type="none" w="med" len="med"/>
                      <a:tailEnd type="none" w="med" len="med"/>
                    </a:lnL>
                    <a:lnR w="12700" cap="flat" cmpd="sng" algn="ctr">
                      <a:solidFill>
                        <a:srgbClr val="3029FC"/>
                      </a:solidFill>
                      <a:prstDash val="solid"/>
                      <a:round/>
                      <a:headEnd type="none" w="med" len="med"/>
                      <a:tailEnd type="none" w="med" len="med"/>
                    </a:lnR>
                    <a:lnT w="12700" cap="flat" cmpd="sng" algn="ctr">
                      <a:solidFill>
                        <a:srgbClr val="B04CFC"/>
                      </a:solidFill>
                      <a:prstDash val="solid"/>
                      <a:round/>
                      <a:headEnd type="none" w="med" len="med"/>
                      <a:tailEnd type="none" w="med" len="med"/>
                    </a:lnT>
                    <a:lnB w="12700" cap="flat" cmpd="sng" algn="ctr">
                      <a:solidFill>
                        <a:srgbClr val="B04CF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b="1" kern="1200" dirty="0">
                          <a:solidFill>
                            <a:schemeClr val="tx1"/>
                          </a:solidFill>
                          <a:effectLst/>
                          <a:latin typeface="+mn-lt"/>
                          <a:ea typeface="+mn-ea"/>
                          <a:cs typeface="+mn-cs"/>
                          <a:hlinkClick r:id="rId2"/>
                        </a:rPr>
                        <a:t>1,83 bil. USD</a:t>
                      </a:r>
                      <a:endParaRPr lang="cs-CZ" sz="1050" dirty="0">
                        <a:effectLst/>
                      </a:endParaRPr>
                    </a:p>
                    <a:p>
                      <a:pPr algn="l" rtl="0">
                        <a:buNone/>
                      </a:pPr>
                      <a:endParaRPr lang="cs-CZ" sz="1200" dirty="0">
                        <a:effectLst/>
                      </a:endParaRPr>
                    </a:p>
                  </a:txBody>
                  <a:tcPr marL="28073" marR="28073" marT="14037" marB="14037" anchor="ctr">
                    <a:lnL w="12700" cap="flat" cmpd="sng" algn="ctr">
                      <a:solidFill>
                        <a:srgbClr val="3029FC"/>
                      </a:solidFill>
                      <a:prstDash val="solid"/>
                      <a:round/>
                      <a:headEnd type="none" w="med" len="med"/>
                      <a:tailEnd type="none" w="med" len="med"/>
                    </a:lnL>
                    <a:lnR w="12700" cap="flat" cmpd="sng" algn="ctr">
                      <a:solidFill>
                        <a:srgbClr val="3032FC"/>
                      </a:solidFill>
                      <a:prstDash val="solid"/>
                      <a:round/>
                      <a:headEnd type="none" w="med" len="med"/>
                      <a:tailEnd type="none" w="med" len="med"/>
                    </a:lnR>
                    <a:lnT w="12700" cap="flat" cmpd="sng" algn="ctr">
                      <a:solidFill>
                        <a:srgbClr val="304AFC"/>
                      </a:solidFill>
                      <a:prstDash val="solid"/>
                      <a:round/>
                      <a:headEnd type="none" w="med" len="med"/>
                      <a:tailEnd type="none" w="med" len="med"/>
                    </a:lnT>
                    <a:lnB w="12700" cap="flat" cmpd="sng" algn="ctr">
                      <a:solidFill>
                        <a:srgbClr val="304AF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400" kern="1200" dirty="0">
                          <a:solidFill>
                            <a:schemeClr val="tx1"/>
                          </a:solidFill>
                          <a:effectLst/>
                          <a:latin typeface="+mn-lt"/>
                          <a:ea typeface="+mn-ea"/>
                          <a:cs typeface="+mn-cs"/>
                        </a:rPr>
                        <a:t>$1 829 508 000 000</a:t>
                      </a:r>
                      <a:endParaRPr lang="cs-CZ" sz="1050" dirty="0">
                        <a:effectLst/>
                      </a:endParaRPr>
                    </a:p>
                    <a:p>
                      <a:pPr algn="l" rtl="0">
                        <a:buNone/>
                      </a:pPr>
                      <a:endParaRPr lang="cs-CZ" sz="1050" dirty="0">
                        <a:effectLst/>
                      </a:endParaRPr>
                    </a:p>
                  </a:txBody>
                  <a:tcPr marL="28073" marR="28073" marT="14037" marB="14037" anchor="ctr">
                    <a:lnL w="12700" cap="flat" cmpd="sng" algn="ctr">
                      <a:solidFill>
                        <a:srgbClr val="3032FC"/>
                      </a:solidFill>
                      <a:prstDash val="solid"/>
                      <a:round/>
                      <a:headEnd type="none" w="med" len="med"/>
                      <a:tailEnd type="none" w="med" len="med"/>
                    </a:lnL>
                    <a:lnR w="12700" cap="flat" cmpd="sng" algn="ctr">
                      <a:solidFill>
                        <a:srgbClr val="B036FC"/>
                      </a:solidFill>
                      <a:prstDash val="solid"/>
                      <a:round/>
                      <a:headEnd type="none" w="med" len="med"/>
                      <a:tailEnd type="none" w="med" len="med"/>
                    </a:lnR>
                    <a:lnT w="12700" cap="flat" cmpd="sng" algn="ctr">
                      <a:solidFill>
                        <a:srgbClr val="F05AFC"/>
                      </a:solidFill>
                      <a:prstDash val="solid"/>
                      <a:round/>
                      <a:headEnd type="none" w="med" len="med"/>
                      <a:tailEnd type="none" w="med" len="med"/>
                    </a:lnT>
                    <a:lnB w="12700" cap="flat" cmpd="sng" algn="ctr">
                      <a:solidFill>
                        <a:srgbClr val="F05AFC"/>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050" dirty="0">
                          <a:effectLst/>
                        </a:rPr>
                        <a:t>  </a:t>
                      </a:r>
                      <a:r>
                        <a:rPr lang="cs-CZ" sz="1100" kern="1200" dirty="0">
                          <a:solidFill>
                            <a:schemeClr val="tx1"/>
                          </a:solidFill>
                          <a:effectLst/>
                          <a:latin typeface="+mn-lt"/>
                          <a:ea typeface="+mn-ea"/>
                          <a:cs typeface="+mn-cs"/>
                        </a:rPr>
                        <a:t>1,8%</a:t>
                      </a:r>
                      <a:endParaRPr lang="cs-CZ" sz="1050" dirty="0">
                        <a:effectLst/>
                      </a:endParaRPr>
                    </a:p>
                    <a:p>
                      <a:pPr algn="l" rtl="0">
                        <a:buNone/>
                      </a:pPr>
                      <a:r>
                        <a:rPr lang="cs-CZ" sz="1050" dirty="0">
                          <a:effectLst/>
                        </a:rPr>
                        <a:t>                                           </a:t>
                      </a:r>
                    </a:p>
                  </a:txBody>
                  <a:tcPr marL="28073" marR="28073" marT="14037" marB="14037" anchor="ctr">
                    <a:lnL w="12700" cap="flat" cmpd="sng" algn="ctr">
                      <a:solidFill>
                        <a:srgbClr val="B036FC"/>
                      </a:solidFill>
                      <a:prstDash val="solid"/>
                      <a:round/>
                      <a:headEnd type="none" w="med" len="med"/>
                      <a:tailEnd type="none" w="med" len="med"/>
                    </a:lnL>
                    <a:lnR w="12700" cap="flat" cmpd="sng" algn="ctr">
                      <a:solidFill>
                        <a:srgbClr val="B036FC"/>
                      </a:solidFill>
                      <a:prstDash val="solid"/>
                      <a:round/>
                      <a:headEnd type="none" w="med" len="med"/>
                      <a:tailEnd type="none" w="med" len="med"/>
                    </a:lnR>
                    <a:lnT w="12700" cap="flat" cmpd="sng" algn="ctr">
                      <a:solidFill>
                        <a:srgbClr val="F058FC"/>
                      </a:solidFill>
                      <a:prstDash val="solid"/>
                      <a:round/>
                      <a:headEnd type="none" w="med" len="med"/>
                      <a:tailEnd type="none" w="med" len="med"/>
                    </a:lnT>
                    <a:lnB w="12700" cap="flat" cmpd="sng" algn="ctr">
                      <a:solidFill>
                        <a:srgbClr val="F058FC"/>
                      </a:solidFill>
                      <a:prstDash val="solid"/>
                      <a:round/>
                      <a:headEnd type="none" w="med" len="med"/>
                      <a:tailEnd type="none" w="med" len="med"/>
                    </a:lnB>
                    <a:noFill/>
                  </a:tcPr>
                </a:tc>
                <a:tc>
                  <a:txBody>
                    <a:bodyPr/>
                    <a:lstStyle/>
                    <a:p>
                      <a:r>
                        <a:rPr lang="cs-CZ" sz="1400" kern="1200" dirty="0">
                          <a:solidFill>
                            <a:schemeClr val="tx1"/>
                          </a:solidFill>
                          <a:effectLst/>
                          <a:latin typeface="+mn-lt"/>
                          <a:ea typeface="+mn-ea"/>
                          <a:cs typeface="+mn-cs"/>
                        </a:rPr>
                        <a:t>$65 946</a:t>
                      </a:r>
                      <a:endParaRPr lang="cs-CZ" sz="1050" dirty="0"/>
                    </a:p>
                  </a:txBody>
                  <a:tcPr marL="28073" marR="28073" marT="14037" marB="14037">
                    <a:lnL w="12700" cap="flat" cmpd="sng" algn="ctr">
                      <a:solidFill>
                        <a:srgbClr val="B036FC"/>
                      </a:solidFill>
                      <a:prstDash val="solid"/>
                      <a:round/>
                      <a:headEnd type="none" w="med" len="med"/>
                      <a:tailEnd type="none" w="med" len="med"/>
                    </a:lnL>
                    <a:lnT w="12700" cap="flat" cmpd="sng" algn="ctr">
                      <a:solidFill>
                        <a:srgbClr val="F05AFC"/>
                      </a:solidFill>
                      <a:prstDash val="solid"/>
                      <a:round/>
                      <a:headEnd type="none" w="med" len="med"/>
                      <a:tailEnd type="none" w="med" len="med"/>
                    </a:lnT>
                    <a:lnB w="12700" cap="flat" cmpd="sng" algn="ctr">
                      <a:solidFill>
                        <a:srgbClr val="F05AFC"/>
                      </a:solidFill>
                      <a:prstDash val="solid"/>
                      <a:round/>
                      <a:headEnd type="none" w="med" len="med"/>
                      <a:tailEnd type="none" w="med" len="med"/>
                    </a:lnB>
                    <a:solidFill>
                      <a:srgbClr val="92D050"/>
                    </a:solidFill>
                  </a:tcPr>
                </a:tc>
                <a:extLst>
                  <a:ext uri="{0D108BD9-81ED-4DB2-BD59-A6C34878D82A}">
                    <a16:rowId xmlns:a16="http://schemas.microsoft.com/office/drawing/2014/main" val="3045546243"/>
                  </a:ext>
                </a:extLst>
              </a:tr>
              <a:tr h="262435">
                <a:tc>
                  <a:txBody>
                    <a:bodyPr/>
                    <a:lstStyle/>
                    <a:p>
                      <a:pPr algn="l" rtl="0">
                        <a:buNone/>
                      </a:pPr>
                      <a:r>
                        <a:rPr lang="cs-CZ" sz="1200">
                          <a:effectLst/>
                        </a:rPr>
                        <a:t>2</a:t>
                      </a:r>
                    </a:p>
                  </a:txBody>
                  <a:tcPr marL="28073" marR="28073" marT="14037" marB="14037" anchor="ctr">
                    <a:lnL w="12700" cap="flat" cmpd="sng" algn="ctr">
                      <a:solidFill>
                        <a:srgbClr val="7048FC"/>
                      </a:solidFill>
                      <a:prstDash val="solid"/>
                      <a:round/>
                      <a:headEnd type="none" w="med" len="med"/>
                      <a:tailEnd type="none" w="med" len="med"/>
                    </a:lnL>
                    <a:lnR w="12700" cap="flat" cmpd="sng" algn="ctr">
                      <a:solidFill>
                        <a:srgbClr val="B04CFC"/>
                      </a:solidFill>
                      <a:prstDash val="solid"/>
                      <a:round/>
                      <a:headEnd type="none" w="med" len="med"/>
                      <a:tailEnd type="none" w="med" len="med"/>
                    </a:lnR>
                    <a:lnT w="12700" cap="flat" cmpd="sng" algn="ctr">
                      <a:solidFill>
                        <a:srgbClr val="7048FC"/>
                      </a:solidFill>
                      <a:prstDash val="solid"/>
                      <a:round/>
                      <a:headEnd type="none" w="med" len="med"/>
                      <a:tailEnd type="none" w="med" len="med"/>
                    </a:lnT>
                    <a:lnB w="12700" cap="flat" cmpd="sng" algn="ctr">
                      <a:solidFill>
                        <a:srgbClr val="F069FC"/>
                      </a:solidFill>
                      <a:prstDash val="solid"/>
                      <a:round/>
                      <a:headEnd type="none" w="med" len="med"/>
                      <a:tailEnd type="none" w="med" len="med"/>
                    </a:lnB>
                    <a:noFill/>
                  </a:tcPr>
                </a:tc>
                <a:tc>
                  <a:txBody>
                    <a:bodyPr/>
                    <a:lstStyle/>
                    <a:p>
                      <a:pPr algn="l">
                        <a:buNone/>
                      </a:pPr>
                      <a:r>
                        <a:rPr lang="cs-CZ" sz="1200" dirty="0">
                          <a:effectLst/>
                        </a:rPr>
                        <a:t>Nový Zéland</a:t>
                      </a:r>
                    </a:p>
                  </a:txBody>
                  <a:tcPr marL="28073" marR="28073" marT="14037" marB="14037" anchor="ctr">
                    <a:lnL w="12700" cap="flat" cmpd="sng" algn="ctr">
                      <a:solidFill>
                        <a:srgbClr val="B04CFC"/>
                      </a:solidFill>
                      <a:prstDash val="solid"/>
                      <a:round/>
                      <a:headEnd type="none" w="med" len="med"/>
                      <a:tailEnd type="none" w="med" len="med"/>
                    </a:lnL>
                    <a:lnR w="12700" cap="flat" cmpd="sng" algn="ctr">
                      <a:solidFill>
                        <a:srgbClr val="304AFC"/>
                      </a:solidFill>
                      <a:prstDash val="solid"/>
                      <a:round/>
                      <a:headEnd type="none" w="med" len="med"/>
                      <a:tailEnd type="none" w="med" len="med"/>
                    </a:lnR>
                    <a:lnT w="12700" cap="flat" cmpd="sng" algn="ctr">
                      <a:solidFill>
                        <a:srgbClr val="B04CFC"/>
                      </a:solidFill>
                      <a:prstDash val="solid"/>
                      <a:round/>
                      <a:headEnd type="none" w="med" len="med"/>
                      <a:tailEnd type="none" w="med" len="med"/>
                    </a:lnT>
                    <a:lnB w="12700" cap="flat" cmpd="sng" algn="ctr">
                      <a:solidFill>
                        <a:srgbClr val="B06EFC"/>
                      </a:solidFill>
                      <a:prstDash val="solid"/>
                      <a:round/>
                      <a:headEnd type="none" w="med" len="med"/>
                      <a:tailEnd type="none" w="med" len="med"/>
                    </a:lnB>
                    <a:noFill/>
                  </a:tcPr>
                </a:tc>
                <a:tc>
                  <a:txBody>
                    <a:bodyPr/>
                    <a:lstStyle/>
                    <a:p>
                      <a:pPr algn="l">
                        <a:buNone/>
                      </a:pPr>
                      <a:r>
                        <a:rPr lang="cs-CZ" sz="1200" b="1" dirty="0">
                          <a:effectLst/>
                          <a:hlinkClick r:id="rId3"/>
                        </a:rPr>
                        <a:t>262,91 mld. USD</a:t>
                      </a:r>
                      <a:endParaRPr lang="cs-CZ" sz="1200" dirty="0">
                        <a:effectLst/>
                      </a:endParaRPr>
                    </a:p>
                  </a:txBody>
                  <a:tcPr marL="28073" marR="28073" marT="14037" marB="14037" anchor="ctr">
                    <a:lnL w="12700" cap="flat" cmpd="sng" algn="ctr">
                      <a:solidFill>
                        <a:srgbClr val="304AFC"/>
                      </a:solidFill>
                      <a:prstDash val="solid"/>
                      <a:round/>
                      <a:headEnd type="none" w="med" len="med"/>
                      <a:tailEnd type="none" w="med" len="med"/>
                    </a:lnL>
                    <a:lnR w="12700" cap="flat" cmpd="sng" algn="ctr">
                      <a:solidFill>
                        <a:srgbClr val="F05AFC"/>
                      </a:solidFill>
                      <a:prstDash val="solid"/>
                      <a:round/>
                      <a:headEnd type="none" w="med" len="med"/>
                      <a:tailEnd type="none" w="med" len="med"/>
                    </a:lnR>
                    <a:lnT w="12700" cap="flat" cmpd="sng" algn="ctr">
                      <a:solidFill>
                        <a:srgbClr val="304AFC"/>
                      </a:solidFill>
                      <a:prstDash val="solid"/>
                      <a:round/>
                      <a:headEnd type="none" w="med" len="med"/>
                      <a:tailEnd type="none" w="med" len="med"/>
                    </a:lnT>
                    <a:lnB w="12700" cap="flat" cmpd="sng" algn="ctr">
                      <a:solidFill>
                        <a:srgbClr val="B068FC"/>
                      </a:solidFill>
                      <a:prstDash val="solid"/>
                      <a:round/>
                      <a:headEnd type="none" w="med" len="med"/>
                      <a:tailEnd type="none" w="med" len="med"/>
                    </a:lnB>
                    <a:noFill/>
                  </a:tcPr>
                </a:tc>
                <a:tc>
                  <a:txBody>
                    <a:bodyPr/>
                    <a:lstStyle/>
                    <a:p>
                      <a:pPr algn="l" rtl="0">
                        <a:buNone/>
                      </a:pPr>
                      <a:r>
                        <a:rPr lang="cs-CZ" sz="1200">
                          <a:effectLst/>
                        </a:rPr>
                        <a:t>$262 909 000 000</a:t>
                      </a:r>
                    </a:p>
                  </a:txBody>
                  <a:tcPr marL="28073" marR="28073" marT="14037" marB="14037" anchor="ctr">
                    <a:lnL w="12700" cap="flat" cmpd="sng" algn="ctr">
                      <a:solidFill>
                        <a:srgbClr val="F05AFC"/>
                      </a:solidFill>
                      <a:prstDash val="solid"/>
                      <a:round/>
                      <a:headEnd type="none" w="med" len="med"/>
                      <a:tailEnd type="none" w="med" len="med"/>
                    </a:lnL>
                    <a:lnR w="12700" cap="flat" cmpd="sng" algn="ctr">
                      <a:solidFill>
                        <a:srgbClr val="F058FC"/>
                      </a:solidFill>
                      <a:prstDash val="solid"/>
                      <a:round/>
                      <a:headEnd type="none" w="med" len="med"/>
                      <a:tailEnd type="none" w="med" len="med"/>
                    </a:lnR>
                    <a:lnT w="12700" cap="flat" cmpd="sng" algn="ctr">
                      <a:solidFill>
                        <a:srgbClr val="F05AFC"/>
                      </a:solidFill>
                      <a:prstDash val="solid"/>
                      <a:round/>
                      <a:headEnd type="none" w="med" len="med"/>
                      <a:tailEnd type="none" w="med" len="med"/>
                    </a:lnT>
                    <a:lnB w="12700" cap="flat" cmpd="sng" algn="ctr">
                      <a:solidFill>
                        <a:srgbClr val="B06AFC"/>
                      </a:solidFill>
                      <a:prstDash val="solid"/>
                      <a:round/>
                      <a:headEnd type="none" w="med" len="med"/>
                      <a:tailEnd type="none" w="med" len="med"/>
                    </a:lnB>
                    <a:noFill/>
                  </a:tcPr>
                </a:tc>
                <a:tc>
                  <a:txBody>
                    <a:bodyPr/>
                    <a:lstStyle/>
                    <a:p>
                      <a:pPr algn="l" rtl="0">
                        <a:buNone/>
                      </a:pPr>
                      <a:r>
                        <a:rPr lang="cs-CZ" sz="1200">
                          <a:effectLst/>
                        </a:rPr>
                        <a:t>0,8%</a:t>
                      </a:r>
                    </a:p>
                  </a:txBody>
                  <a:tcPr marL="28073" marR="28073" marT="14037" marB="14037" anchor="ctr">
                    <a:lnL w="12700" cap="flat" cmpd="sng" algn="ctr">
                      <a:solidFill>
                        <a:srgbClr val="F058FC"/>
                      </a:solidFill>
                      <a:prstDash val="solid"/>
                      <a:round/>
                      <a:headEnd type="none" w="med" len="med"/>
                      <a:tailEnd type="none" w="med" len="med"/>
                    </a:lnL>
                    <a:lnR w="12700" cap="flat" cmpd="sng" algn="ctr">
                      <a:solidFill>
                        <a:srgbClr val="F05AFC"/>
                      </a:solidFill>
                      <a:prstDash val="solid"/>
                      <a:round/>
                      <a:headEnd type="none" w="med" len="med"/>
                      <a:tailEnd type="none" w="med" len="med"/>
                    </a:lnR>
                    <a:lnT w="12700" cap="flat" cmpd="sng" algn="ctr">
                      <a:solidFill>
                        <a:srgbClr val="F058FC"/>
                      </a:solidFill>
                      <a:prstDash val="solid"/>
                      <a:round/>
                      <a:headEnd type="none" w="med" len="med"/>
                      <a:tailEnd type="none" w="med" len="med"/>
                    </a:lnT>
                    <a:lnB w="12700" cap="flat" cmpd="sng" algn="ctr">
                      <a:solidFill>
                        <a:srgbClr val="7066FC"/>
                      </a:solidFill>
                      <a:prstDash val="solid"/>
                      <a:round/>
                      <a:headEnd type="none" w="med" len="med"/>
                      <a:tailEnd type="none" w="med" len="med"/>
                    </a:lnB>
                    <a:noFill/>
                  </a:tcPr>
                </a:tc>
                <a:tc>
                  <a:txBody>
                    <a:bodyPr/>
                    <a:lstStyle/>
                    <a:p>
                      <a:pPr algn="l" rtl="0">
                        <a:buNone/>
                      </a:pPr>
                      <a:r>
                        <a:rPr lang="cs-CZ" sz="1200" dirty="0">
                          <a:effectLst/>
                        </a:rPr>
                        <a:t>$49 383</a:t>
                      </a:r>
                    </a:p>
                  </a:txBody>
                  <a:tcPr marL="28073" marR="28073" marT="14037" marB="14037" anchor="ctr">
                    <a:lnL w="12700" cap="flat" cmpd="sng" algn="ctr">
                      <a:solidFill>
                        <a:srgbClr val="F05AFC"/>
                      </a:solidFill>
                      <a:prstDash val="solid"/>
                      <a:round/>
                      <a:headEnd type="none" w="med" len="med"/>
                      <a:tailEnd type="none" w="med" len="med"/>
                    </a:lnL>
                    <a:lnR w="12700" cap="flat" cmpd="sng" algn="ctr">
                      <a:solidFill>
                        <a:srgbClr val="F05AFC"/>
                      </a:solidFill>
                      <a:prstDash val="solid"/>
                      <a:round/>
                      <a:headEnd type="none" w="med" len="med"/>
                      <a:tailEnd type="none" w="med" len="med"/>
                    </a:lnR>
                    <a:lnT w="12700" cap="flat" cmpd="sng" algn="ctr">
                      <a:solidFill>
                        <a:srgbClr val="F05AFC"/>
                      </a:solidFill>
                      <a:prstDash val="solid"/>
                      <a:round/>
                      <a:headEnd type="none" w="med" len="med"/>
                      <a:tailEnd type="none" w="med" len="med"/>
                    </a:lnT>
                    <a:lnB w="12700" cap="flat" cmpd="sng" algn="ctr">
                      <a:solidFill>
                        <a:srgbClr val="7071FC"/>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65130970"/>
                  </a:ext>
                </a:extLst>
              </a:tr>
              <a:tr h="262435">
                <a:tc>
                  <a:txBody>
                    <a:bodyPr/>
                    <a:lstStyle/>
                    <a:p>
                      <a:pPr algn="l" rtl="0">
                        <a:buNone/>
                      </a:pPr>
                      <a:r>
                        <a:rPr lang="cs-CZ" sz="1200">
                          <a:effectLst/>
                        </a:rPr>
                        <a:t>3</a:t>
                      </a:r>
                    </a:p>
                  </a:txBody>
                  <a:tcPr marL="28073" marR="28073" marT="14037" marB="14037" anchor="ctr">
                    <a:lnL w="12700" cap="flat" cmpd="sng" algn="ctr">
                      <a:solidFill>
                        <a:srgbClr val="F069FC"/>
                      </a:solidFill>
                      <a:prstDash val="solid"/>
                      <a:round/>
                      <a:headEnd type="none" w="med" len="med"/>
                      <a:tailEnd type="none" w="med" len="med"/>
                    </a:lnL>
                    <a:lnR w="12700" cap="flat" cmpd="sng" algn="ctr">
                      <a:solidFill>
                        <a:srgbClr val="B06EFC"/>
                      </a:solidFill>
                      <a:prstDash val="solid"/>
                      <a:round/>
                      <a:headEnd type="none" w="med" len="med"/>
                      <a:tailEnd type="none" w="med" len="med"/>
                    </a:lnR>
                    <a:lnT w="12700" cap="flat" cmpd="sng" algn="ctr">
                      <a:solidFill>
                        <a:srgbClr val="F069FC"/>
                      </a:solidFill>
                      <a:prstDash val="solid"/>
                      <a:round/>
                      <a:headEnd type="none" w="med" len="med"/>
                      <a:tailEnd type="none" w="med" len="med"/>
                    </a:lnT>
                    <a:lnB w="12700" cap="flat" cmpd="sng" algn="ctr">
                      <a:solidFill>
                        <a:srgbClr val="B07CFC"/>
                      </a:solidFill>
                      <a:prstDash val="solid"/>
                      <a:round/>
                      <a:headEnd type="none" w="med" len="med"/>
                      <a:tailEnd type="none" w="med" len="med"/>
                    </a:lnB>
                    <a:noFill/>
                  </a:tcPr>
                </a:tc>
                <a:tc>
                  <a:txBody>
                    <a:bodyPr/>
                    <a:lstStyle/>
                    <a:p>
                      <a:pPr algn="l">
                        <a:buNone/>
                      </a:pPr>
                      <a:r>
                        <a:rPr lang="cs-CZ" sz="1200">
                          <a:effectLst/>
                        </a:rPr>
                        <a:t>Papua-Nová Guinea</a:t>
                      </a:r>
                    </a:p>
                  </a:txBody>
                  <a:tcPr marL="28073" marR="28073" marT="14037" marB="14037" anchor="ctr">
                    <a:lnL w="12700" cap="flat" cmpd="sng" algn="ctr">
                      <a:solidFill>
                        <a:srgbClr val="B06EFC"/>
                      </a:solidFill>
                      <a:prstDash val="solid"/>
                      <a:round/>
                      <a:headEnd type="none" w="med" len="med"/>
                      <a:tailEnd type="none" w="med" len="med"/>
                    </a:lnL>
                    <a:lnR w="12700" cap="flat" cmpd="sng" algn="ctr">
                      <a:solidFill>
                        <a:srgbClr val="B068FC"/>
                      </a:solidFill>
                      <a:prstDash val="solid"/>
                      <a:round/>
                      <a:headEnd type="none" w="med" len="med"/>
                      <a:tailEnd type="none" w="med" len="med"/>
                    </a:lnR>
                    <a:lnT w="12700" cap="flat" cmpd="sng" algn="ctr">
                      <a:solidFill>
                        <a:srgbClr val="B06EFC"/>
                      </a:solidFill>
                      <a:prstDash val="solid"/>
                      <a:round/>
                      <a:headEnd type="none" w="med" len="med"/>
                      <a:tailEnd type="none" w="med" len="med"/>
                    </a:lnT>
                    <a:lnB w="12700" cap="flat" cmpd="sng" algn="ctr">
                      <a:solidFill>
                        <a:srgbClr val="7076FC"/>
                      </a:solidFill>
                      <a:prstDash val="solid"/>
                      <a:round/>
                      <a:headEnd type="none" w="med" len="med"/>
                      <a:tailEnd type="none" w="med" len="med"/>
                    </a:lnB>
                    <a:noFill/>
                  </a:tcPr>
                </a:tc>
                <a:tc>
                  <a:txBody>
                    <a:bodyPr/>
                    <a:lstStyle/>
                    <a:p>
                      <a:pPr algn="l">
                        <a:buNone/>
                      </a:pPr>
                      <a:r>
                        <a:rPr lang="cs-CZ" sz="1200" b="1" dirty="0">
                          <a:effectLst/>
                          <a:hlinkClick r:id="rId4"/>
                        </a:rPr>
                        <a:t>32,71 mld. USD</a:t>
                      </a:r>
                      <a:endParaRPr lang="cs-CZ" sz="1200" dirty="0">
                        <a:effectLst/>
                      </a:endParaRPr>
                    </a:p>
                  </a:txBody>
                  <a:tcPr marL="28073" marR="28073" marT="14037" marB="14037" anchor="ctr">
                    <a:lnL w="12700" cap="flat" cmpd="sng" algn="ctr">
                      <a:solidFill>
                        <a:srgbClr val="B068FC"/>
                      </a:solidFill>
                      <a:prstDash val="solid"/>
                      <a:round/>
                      <a:headEnd type="none" w="med" len="med"/>
                      <a:tailEnd type="none" w="med" len="med"/>
                    </a:lnL>
                    <a:lnR w="12700" cap="flat" cmpd="sng" algn="ctr">
                      <a:solidFill>
                        <a:srgbClr val="B06AFC"/>
                      </a:solidFill>
                      <a:prstDash val="solid"/>
                      <a:round/>
                      <a:headEnd type="none" w="med" len="med"/>
                      <a:tailEnd type="none" w="med" len="med"/>
                    </a:lnR>
                    <a:lnT w="12700" cap="flat" cmpd="sng" algn="ctr">
                      <a:solidFill>
                        <a:srgbClr val="B068FC"/>
                      </a:solidFill>
                      <a:prstDash val="solid"/>
                      <a:round/>
                      <a:headEnd type="none" w="med" len="med"/>
                      <a:tailEnd type="none" w="med" len="med"/>
                    </a:lnT>
                    <a:lnB w="12700" cap="flat" cmpd="sng" algn="ctr">
                      <a:solidFill>
                        <a:srgbClr val="F072FC"/>
                      </a:solidFill>
                      <a:prstDash val="solid"/>
                      <a:round/>
                      <a:headEnd type="none" w="med" len="med"/>
                      <a:tailEnd type="none" w="med" len="med"/>
                    </a:lnB>
                    <a:noFill/>
                  </a:tcPr>
                </a:tc>
                <a:tc>
                  <a:txBody>
                    <a:bodyPr/>
                    <a:lstStyle/>
                    <a:p>
                      <a:pPr algn="l" rtl="0">
                        <a:buNone/>
                      </a:pPr>
                      <a:r>
                        <a:rPr lang="cs-CZ" sz="1200" dirty="0">
                          <a:effectLst/>
                        </a:rPr>
                        <a:t>$32 714 000 000</a:t>
                      </a:r>
                    </a:p>
                  </a:txBody>
                  <a:tcPr marL="28073" marR="28073" marT="14037" marB="14037" anchor="ctr">
                    <a:lnL w="12700" cap="flat" cmpd="sng" algn="ctr">
                      <a:solidFill>
                        <a:srgbClr val="B06AFC"/>
                      </a:solidFill>
                      <a:prstDash val="solid"/>
                      <a:round/>
                      <a:headEnd type="none" w="med" len="med"/>
                      <a:tailEnd type="none" w="med" len="med"/>
                    </a:lnL>
                    <a:lnR w="12700" cap="flat" cmpd="sng" algn="ctr">
                      <a:solidFill>
                        <a:srgbClr val="7066FC"/>
                      </a:solidFill>
                      <a:prstDash val="solid"/>
                      <a:round/>
                      <a:headEnd type="none" w="med" len="med"/>
                      <a:tailEnd type="none" w="med" len="med"/>
                    </a:lnR>
                    <a:lnT w="12700" cap="flat" cmpd="sng" algn="ctr">
                      <a:solidFill>
                        <a:srgbClr val="B06AFC"/>
                      </a:solidFill>
                      <a:prstDash val="solid"/>
                      <a:round/>
                      <a:headEnd type="none" w="med" len="med"/>
                      <a:tailEnd type="none" w="med" len="med"/>
                    </a:lnT>
                    <a:lnB w="12700" cap="flat" cmpd="sng" algn="ctr">
                      <a:solidFill>
                        <a:srgbClr val="3082FC"/>
                      </a:solidFill>
                      <a:prstDash val="solid"/>
                      <a:round/>
                      <a:headEnd type="none" w="med" len="med"/>
                      <a:tailEnd type="none" w="med" len="med"/>
                    </a:lnB>
                    <a:noFill/>
                  </a:tcPr>
                </a:tc>
                <a:tc>
                  <a:txBody>
                    <a:bodyPr/>
                    <a:lstStyle/>
                    <a:p>
                      <a:pPr algn="l" rtl="0">
                        <a:buNone/>
                      </a:pPr>
                      <a:r>
                        <a:rPr lang="cs-CZ" sz="1200">
                          <a:effectLst/>
                        </a:rPr>
                        <a:t>4,7%</a:t>
                      </a:r>
                    </a:p>
                  </a:txBody>
                  <a:tcPr marL="28073" marR="28073" marT="14037" marB="14037" anchor="ctr">
                    <a:lnL w="12700" cap="flat" cmpd="sng" algn="ctr">
                      <a:solidFill>
                        <a:srgbClr val="7066FC"/>
                      </a:solidFill>
                      <a:prstDash val="solid"/>
                      <a:round/>
                      <a:headEnd type="none" w="med" len="med"/>
                      <a:tailEnd type="none" w="med" len="med"/>
                    </a:lnL>
                    <a:lnR w="12700" cap="flat" cmpd="sng" algn="ctr">
                      <a:solidFill>
                        <a:srgbClr val="7071FC"/>
                      </a:solidFill>
                      <a:prstDash val="solid"/>
                      <a:round/>
                      <a:headEnd type="none" w="med" len="med"/>
                      <a:tailEnd type="none" w="med" len="med"/>
                    </a:lnR>
                    <a:lnT w="12700" cap="flat" cmpd="sng" algn="ctr">
                      <a:solidFill>
                        <a:srgbClr val="7066FC"/>
                      </a:solidFill>
                      <a:prstDash val="solid"/>
                      <a:round/>
                      <a:headEnd type="none" w="med" len="med"/>
                      <a:tailEnd type="none" w="med" len="med"/>
                    </a:lnT>
                    <a:lnB w="12700" cap="flat" cmpd="sng" algn="ctr">
                      <a:solidFill>
                        <a:srgbClr val="B081FC"/>
                      </a:solidFill>
                      <a:prstDash val="solid"/>
                      <a:round/>
                      <a:headEnd type="none" w="med" len="med"/>
                      <a:tailEnd type="none" w="med" len="med"/>
                    </a:lnB>
                    <a:noFill/>
                  </a:tcPr>
                </a:tc>
                <a:tc>
                  <a:txBody>
                    <a:bodyPr/>
                    <a:lstStyle/>
                    <a:p>
                      <a:pPr algn="l" rtl="0">
                        <a:buNone/>
                      </a:pPr>
                      <a:r>
                        <a:rPr lang="cs-CZ" sz="1200" dirty="0">
                          <a:effectLst/>
                        </a:rPr>
                        <a:t>$2 555</a:t>
                      </a:r>
                    </a:p>
                  </a:txBody>
                  <a:tcPr marL="28073" marR="28073" marT="14037" marB="14037" anchor="ctr">
                    <a:lnL w="12700" cap="flat" cmpd="sng" algn="ctr">
                      <a:solidFill>
                        <a:srgbClr val="7071FC"/>
                      </a:solidFill>
                      <a:prstDash val="solid"/>
                      <a:round/>
                      <a:headEnd type="none" w="med" len="med"/>
                      <a:tailEnd type="none" w="med" len="med"/>
                    </a:lnL>
                    <a:lnR w="12700" cap="flat" cmpd="sng" algn="ctr">
                      <a:solidFill>
                        <a:srgbClr val="7071FC"/>
                      </a:solidFill>
                      <a:prstDash val="solid"/>
                      <a:round/>
                      <a:headEnd type="none" w="med" len="med"/>
                      <a:tailEnd type="none" w="med" len="med"/>
                    </a:lnR>
                    <a:lnT w="12700" cap="flat" cmpd="sng" algn="ctr">
                      <a:solidFill>
                        <a:srgbClr val="7071FC"/>
                      </a:solidFill>
                      <a:prstDash val="solid"/>
                      <a:round/>
                      <a:headEnd type="none" w="med" len="med"/>
                      <a:tailEnd type="none" w="med" len="med"/>
                    </a:lnT>
                    <a:lnB w="12700" cap="flat" cmpd="sng" algn="ctr">
                      <a:solidFill>
                        <a:srgbClr val="F081FC"/>
                      </a:solidFill>
                      <a:prstDash val="solid"/>
                      <a:round/>
                      <a:headEnd type="none" w="med" len="med"/>
                      <a:tailEnd type="none" w="med" len="med"/>
                    </a:lnB>
                    <a:solidFill>
                      <a:srgbClr val="FF3300"/>
                    </a:solidFill>
                  </a:tcPr>
                </a:tc>
                <a:extLst>
                  <a:ext uri="{0D108BD9-81ED-4DB2-BD59-A6C34878D82A}">
                    <a16:rowId xmlns:a16="http://schemas.microsoft.com/office/drawing/2014/main" val="569419744"/>
                  </a:ext>
                </a:extLst>
              </a:tr>
              <a:tr h="374906">
                <a:tc>
                  <a:txBody>
                    <a:bodyPr/>
                    <a:lstStyle/>
                    <a:p>
                      <a:pPr algn="l" rtl="0">
                        <a:buNone/>
                      </a:pPr>
                      <a:r>
                        <a:rPr lang="cs-CZ" sz="1200">
                          <a:effectLst/>
                        </a:rPr>
                        <a:t>4</a:t>
                      </a:r>
                    </a:p>
                  </a:txBody>
                  <a:tcPr marL="28073" marR="28073" marT="14037" marB="14037" anchor="ctr">
                    <a:lnL w="12700" cap="flat" cmpd="sng" algn="ctr">
                      <a:solidFill>
                        <a:srgbClr val="B07CFC"/>
                      </a:solidFill>
                      <a:prstDash val="solid"/>
                      <a:round/>
                      <a:headEnd type="none" w="med" len="med"/>
                      <a:tailEnd type="none" w="med" len="med"/>
                    </a:lnL>
                    <a:lnR w="12700" cap="flat" cmpd="sng" algn="ctr">
                      <a:solidFill>
                        <a:srgbClr val="7076FC"/>
                      </a:solidFill>
                      <a:prstDash val="solid"/>
                      <a:round/>
                      <a:headEnd type="none" w="med" len="med"/>
                      <a:tailEnd type="none" w="med" len="med"/>
                    </a:lnR>
                    <a:lnT w="12700" cap="flat" cmpd="sng" algn="ctr">
                      <a:solidFill>
                        <a:srgbClr val="B07CFC"/>
                      </a:solidFill>
                      <a:prstDash val="solid"/>
                      <a:round/>
                      <a:headEnd type="none" w="med" len="med"/>
                      <a:tailEnd type="none" w="med" len="med"/>
                    </a:lnT>
                    <a:lnB w="12700" cap="flat" cmpd="sng" algn="ctr">
                      <a:solidFill>
                        <a:srgbClr val="7093FC"/>
                      </a:solidFill>
                      <a:prstDash val="solid"/>
                      <a:round/>
                      <a:headEnd type="none" w="med" len="med"/>
                      <a:tailEnd type="none" w="med" len="med"/>
                    </a:lnB>
                    <a:noFill/>
                  </a:tcPr>
                </a:tc>
                <a:tc>
                  <a:txBody>
                    <a:bodyPr/>
                    <a:lstStyle/>
                    <a:p>
                      <a:pPr algn="l">
                        <a:buNone/>
                      </a:pPr>
                      <a:r>
                        <a:rPr lang="cs-CZ" sz="1200" dirty="0">
                          <a:effectLst/>
                        </a:rPr>
                        <a:t>Nová Kaledonie  Fr.</a:t>
                      </a:r>
                    </a:p>
                  </a:txBody>
                  <a:tcPr marL="28073" marR="28073" marT="14037" marB="14037" anchor="ctr">
                    <a:lnL w="12700" cap="flat" cmpd="sng" algn="ctr">
                      <a:solidFill>
                        <a:srgbClr val="7076FC"/>
                      </a:solidFill>
                      <a:prstDash val="solid"/>
                      <a:round/>
                      <a:headEnd type="none" w="med" len="med"/>
                      <a:tailEnd type="none" w="med" len="med"/>
                    </a:lnL>
                    <a:lnR w="12700" cap="flat" cmpd="sng" algn="ctr">
                      <a:solidFill>
                        <a:srgbClr val="F072FC"/>
                      </a:solidFill>
                      <a:prstDash val="solid"/>
                      <a:round/>
                      <a:headEnd type="none" w="med" len="med"/>
                      <a:tailEnd type="none" w="med" len="med"/>
                    </a:lnR>
                    <a:lnT w="12700" cap="flat" cmpd="sng" algn="ctr">
                      <a:solidFill>
                        <a:srgbClr val="7076FC"/>
                      </a:solidFill>
                      <a:prstDash val="solid"/>
                      <a:round/>
                      <a:headEnd type="none" w="med" len="med"/>
                      <a:tailEnd type="none" w="med" len="med"/>
                    </a:lnT>
                    <a:lnB w="12700" cap="flat" cmpd="sng" algn="ctr">
                      <a:solidFill>
                        <a:srgbClr val="F097FC"/>
                      </a:solidFill>
                      <a:prstDash val="solid"/>
                      <a:round/>
                      <a:headEnd type="none" w="med" len="med"/>
                      <a:tailEnd type="none" w="med" len="med"/>
                    </a:lnB>
                    <a:solidFill>
                      <a:srgbClr val="FFFF00"/>
                    </a:solidFill>
                  </a:tcPr>
                </a:tc>
                <a:tc>
                  <a:txBody>
                    <a:bodyPr/>
                    <a:lstStyle/>
                    <a:p>
                      <a:pPr algn="l">
                        <a:buNone/>
                      </a:pPr>
                      <a:r>
                        <a:rPr lang="cs-CZ" sz="1200" b="1">
                          <a:effectLst/>
                          <a:hlinkClick r:id="rId5"/>
                        </a:rPr>
                        <a:t>10,14 mld. USD</a:t>
                      </a:r>
                      <a:r>
                        <a:rPr lang="cs-CZ" sz="1200">
                          <a:effectLst/>
                          <a:hlinkClick r:id="rId5"/>
                        </a:rPr>
                        <a:t> (OSN, 2023)</a:t>
                      </a:r>
                      <a:endParaRPr lang="cs-CZ" sz="1200">
                        <a:effectLst/>
                      </a:endParaRPr>
                    </a:p>
                  </a:txBody>
                  <a:tcPr marL="28073" marR="28073" marT="14037" marB="14037" anchor="ctr">
                    <a:lnL w="12700" cap="flat" cmpd="sng" algn="ctr">
                      <a:solidFill>
                        <a:srgbClr val="F072FC"/>
                      </a:solidFill>
                      <a:prstDash val="solid"/>
                      <a:round/>
                      <a:headEnd type="none" w="med" len="med"/>
                      <a:tailEnd type="none" w="med" len="med"/>
                    </a:lnL>
                    <a:lnR w="12700" cap="flat" cmpd="sng" algn="ctr">
                      <a:solidFill>
                        <a:srgbClr val="3082FC"/>
                      </a:solidFill>
                      <a:prstDash val="solid"/>
                      <a:round/>
                      <a:headEnd type="none" w="med" len="med"/>
                      <a:tailEnd type="none" w="med" len="med"/>
                    </a:lnR>
                    <a:lnT w="12700" cap="flat" cmpd="sng" algn="ctr">
                      <a:solidFill>
                        <a:srgbClr val="F072FC"/>
                      </a:solidFill>
                      <a:prstDash val="solid"/>
                      <a:round/>
                      <a:headEnd type="none" w="med" len="med"/>
                      <a:tailEnd type="none" w="med" len="med"/>
                    </a:lnT>
                    <a:lnB w="12700" cap="flat" cmpd="sng" algn="ctr">
                      <a:solidFill>
                        <a:srgbClr val="309EFC"/>
                      </a:solidFill>
                      <a:prstDash val="solid"/>
                      <a:round/>
                      <a:headEnd type="none" w="med" len="med"/>
                      <a:tailEnd type="none" w="med" len="med"/>
                    </a:lnB>
                    <a:noFill/>
                  </a:tcPr>
                </a:tc>
                <a:tc>
                  <a:txBody>
                    <a:bodyPr/>
                    <a:lstStyle/>
                    <a:p>
                      <a:pPr algn="l" rtl="0">
                        <a:buNone/>
                      </a:pPr>
                      <a:r>
                        <a:rPr lang="cs-CZ" sz="1200" dirty="0">
                          <a:effectLst/>
                        </a:rPr>
                        <a:t>$10 139 988 153</a:t>
                      </a:r>
                    </a:p>
                  </a:txBody>
                  <a:tcPr marL="28073" marR="28073" marT="14037" marB="14037" anchor="ctr">
                    <a:lnL w="12700" cap="flat" cmpd="sng" algn="ctr">
                      <a:solidFill>
                        <a:srgbClr val="3082FC"/>
                      </a:solidFill>
                      <a:prstDash val="solid"/>
                      <a:round/>
                      <a:headEnd type="none" w="med" len="med"/>
                      <a:tailEnd type="none" w="med" len="med"/>
                    </a:lnL>
                    <a:lnR w="12700" cap="flat" cmpd="sng" algn="ctr">
                      <a:solidFill>
                        <a:srgbClr val="B081FC"/>
                      </a:solidFill>
                      <a:prstDash val="solid"/>
                      <a:round/>
                      <a:headEnd type="none" w="med" len="med"/>
                      <a:tailEnd type="none" w="med" len="med"/>
                    </a:lnR>
                    <a:lnT w="12700" cap="flat" cmpd="sng" algn="ctr">
                      <a:solidFill>
                        <a:srgbClr val="3082FC"/>
                      </a:solidFill>
                      <a:prstDash val="solid"/>
                      <a:round/>
                      <a:headEnd type="none" w="med" len="med"/>
                      <a:tailEnd type="none" w="med" len="med"/>
                    </a:lnT>
                    <a:lnB w="12700" cap="flat" cmpd="sng" algn="ctr">
                      <a:solidFill>
                        <a:srgbClr val="3099FC"/>
                      </a:solidFill>
                      <a:prstDash val="solid"/>
                      <a:round/>
                      <a:headEnd type="none" w="med" len="med"/>
                      <a:tailEnd type="none" w="med" len="med"/>
                    </a:lnB>
                    <a:noFill/>
                  </a:tcPr>
                </a:tc>
                <a:tc>
                  <a:txBody>
                    <a:bodyPr/>
                    <a:lstStyle/>
                    <a:p>
                      <a:pPr algn="l" rtl="0">
                        <a:buNone/>
                      </a:pPr>
                      <a:r>
                        <a:rPr lang="cs-CZ" sz="1200" dirty="0">
                          <a:effectLst/>
                        </a:rPr>
                        <a:t>−0,41%</a:t>
                      </a:r>
                    </a:p>
                  </a:txBody>
                  <a:tcPr marL="28073" marR="28073" marT="14037" marB="14037" anchor="ctr">
                    <a:lnL w="12700" cap="flat" cmpd="sng" algn="ctr">
                      <a:solidFill>
                        <a:srgbClr val="B081FC"/>
                      </a:solidFill>
                      <a:prstDash val="solid"/>
                      <a:round/>
                      <a:headEnd type="none" w="med" len="med"/>
                      <a:tailEnd type="none" w="med" len="med"/>
                    </a:lnL>
                    <a:lnR w="12700" cap="flat" cmpd="sng" algn="ctr">
                      <a:solidFill>
                        <a:srgbClr val="F081FC"/>
                      </a:solidFill>
                      <a:prstDash val="solid"/>
                      <a:round/>
                      <a:headEnd type="none" w="med" len="med"/>
                      <a:tailEnd type="none" w="med" len="med"/>
                    </a:lnR>
                    <a:lnT w="12700" cap="flat" cmpd="sng" algn="ctr">
                      <a:solidFill>
                        <a:srgbClr val="B081FC"/>
                      </a:solidFill>
                      <a:prstDash val="solid"/>
                      <a:round/>
                      <a:headEnd type="none" w="med" len="med"/>
                      <a:tailEnd type="none" w="med" len="med"/>
                    </a:lnT>
                    <a:lnB w="12700" cap="flat" cmpd="sng" algn="ctr">
                      <a:solidFill>
                        <a:srgbClr val="70AAFC"/>
                      </a:solidFill>
                      <a:prstDash val="solid"/>
                      <a:round/>
                      <a:headEnd type="none" w="med" len="med"/>
                      <a:tailEnd type="none" w="med" len="med"/>
                    </a:lnB>
                    <a:noFill/>
                  </a:tcPr>
                </a:tc>
                <a:tc>
                  <a:txBody>
                    <a:bodyPr/>
                    <a:lstStyle/>
                    <a:p>
                      <a:pPr algn="l" rtl="0">
                        <a:buNone/>
                      </a:pPr>
                      <a:r>
                        <a:rPr lang="cs-CZ" sz="1200" dirty="0">
                          <a:effectLst/>
                        </a:rPr>
                        <a:t>$34 981</a:t>
                      </a:r>
                    </a:p>
                  </a:txBody>
                  <a:tcPr marL="28073" marR="28073" marT="14037" marB="14037" anchor="ctr">
                    <a:lnL w="12700" cap="flat" cmpd="sng" algn="ctr">
                      <a:solidFill>
                        <a:srgbClr val="F081FC"/>
                      </a:solidFill>
                      <a:prstDash val="solid"/>
                      <a:round/>
                      <a:headEnd type="none" w="med" len="med"/>
                      <a:tailEnd type="none" w="med" len="med"/>
                    </a:lnL>
                    <a:lnR w="12700" cap="flat" cmpd="sng" algn="ctr">
                      <a:solidFill>
                        <a:srgbClr val="F081FC"/>
                      </a:solidFill>
                      <a:prstDash val="solid"/>
                      <a:round/>
                      <a:headEnd type="none" w="med" len="med"/>
                      <a:tailEnd type="none" w="med" len="med"/>
                    </a:lnR>
                    <a:lnT w="12700" cap="flat" cmpd="sng" algn="ctr">
                      <a:solidFill>
                        <a:srgbClr val="F081FC"/>
                      </a:solidFill>
                      <a:prstDash val="solid"/>
                      <a:round/>
                      <a:headEnd type="none" w="med" len="med"/>
                      <a:tailEnd type="none" w="med" len="med"/>
                    </a:lnT>
                    <a:lnB w="12700" cap="flat" cmpd="sng" algn="ctr">
                      <a:solidFill>
                        <a:srgbClr val="30B1FC"/>
                      </a:solidFill>
                      <a:prstDash val="solid"/>
                      <a:round/>
                      <a:headEnd type="none" w="med" len="med"/>
                      <a:tailEnd type="none" w="med" len="med"/>
                    </a:lnB>
                    <a:noFill/>
                  </a:tcPr>
                </a:tc>
                <a:extLst>
                  <a:ext uri="{0D108BD9-81ED-4DB2-BD59-A6C34878D82A}">
                    <a16:rowId xmlns:a16="http://schemas.microsoft.com/office/drawing/2014/main" val="35253159"/>
                  </a:ext>
                </a:extLst>
              </a:tr>
              <a:tr h="374906">
                <a:tc>
                  <a:txBody>
                    <a:bodyPr/>
                    <a:lstStyle/>
                    <a:p>
                      <a:pPr algn="l" rtl="0">
                        <a:buNone/>
                      </a:pPr>
                      <a:r>
                        <a:rPr lang="cs-CZ" sz="1200">
                          <a:effectLst/>
                        </a:rPr>
                        <a:t>5</a:t>
                      </a:r>
                    </a:p>
                  </a:txBody>
                  <a:tcPr marL="28073" marR="28073" marT="14037" marB="14037" anchor="ctr">
                    <a:lnL w="12700" cap="flat" cmpd="sng" algn="ctr">
                      <a:solidFill>
                        <a:srgbClr val="7093FC"/>
                      </a:solidFill>
                      <a:prstDash val="solid"/>
                      <a:round/>
                      <a:headEnd type="none" w="med" len="med"/>
                      <a:tailEnd type="none" w="med" len="med"/>
                    </a:lnL>
                    <a:lnR w="12700" cap="flat" cmpd="sng" algn="ctr">
                      <a:solidFill>
                        <a:srgbClr val="F097FC"/>
                      </a:solidFill>
                      <a:prstDash val="solid"/>
                      <a:round/>
                      <a:headEnd type="none" w="med" len="med"/>
                      <a:tailEnd type="none" w="med" len="med"/>
                    </a:lnR>
                    <a:lnT w="12700" cap="flat" cmpd="sng" algn="ctr">
                      <a:solidFill>
                        <a:srgbClr val="7093FC"/>
                      </a:solidFill>
                      <a:prstDash val="solid"/>
                      <a:round/>
                      <a:headEnd type="none" w="med" len="med"/>
                      <a:tailEnd type="none" w="med" len="med"/>
                    </a:lnT>
                    <a:lnB w="12700" cap="flat" cmpd="sng" algn="ctr">
                      <a:solidFill>
                        <a:srgbClr val="F0ACFC"/>
                      </a:solidFill>
                      <a:prstDash val="solid"/>
                      <a:round/>
                      <a:headEnd type="none" w="med" len="med"/>
                      <a:tailEnd type="none" w="med" len="med"/>
                    </a:lnB>
                    <a:noFill/>
                  </a:tcPr>
                </a:tc>
                <a:tc>
                  <a:txBody>
                    <a:bodyPr/>
                    <a:lstStyle/>
                    <a:p>
                      <a:pPr algn="l">
                        <a:buNone/>
                      </a:pPr>
                      <a:r>
                        <a:rPr lang="cs-CZ" sz="1200" dirty="0">
                          <a:effectLst/>
                        </a:rPr>
                        <a:t>Guam  USA</a:t>
                      </a:r>
                    </a:p>
                  </a:txBody>
                  <a:tcPr marL="28073" marR="28073" marT="14037" marB="14037" anchor="ctr">
                    <a:lnL w="12700" cap="flat" cmpd="sng" algn="ctr">
                      <a:solidFill>
                        <a:srgbClr val="F097FC"/>
                      </a:solidFill>
                      <a:prstDash val="solid"/>
                      <a:round/>
                      <a:headEnd type="none" w="med" len="med"/>
                      <a:tailEnd type="none" w="med" len="med"/>
                    </a:lnL>
                    <a:lnR w="12700" cap="flat" cmpd="sng" algn="ctr">
                      <a:solidFill>
                        <a:srgbClr val="309EFC"/>
                      </a:solidFill>
                      <a:prstDash val="solid"/>
                      <a:round/>
                      <a:headEnd type="none" w="med" len="med"/>
                      <a:tailEnd type="none" w="med" len="med"/>
                    </a:lnR>
                    <a:lnT w="12700" cap="flat" cmpd="sng" algn="ctr">
                      <a:solidFill>
                        <a:srgbClr val="F097FC"/>
                      </a:solidFill>
                      <a:prstDash val="solid"/>
                      <a:round/>
                      <a:headEnd type="none" w="med" len="med"/>
                      <a:tailEnd type="none" w="med" len="med"/>
                    </a:lnT>
                    <a:lnB w="12700" cap="flat" cmpd="sng" algn="ctr">
                      <a:solidFill>
                        <a:srgbClr val="B0B0FC"/>
                      </a:solidFill>
                      <a:prstDash val="solid"/>
                      <a:round/>
                      <a:headEnd type="none" w="med" len="med"/>
                      <a:tailEnd type="none" w="med" len="med"/>
                    </a:lnB>
                    <a:solidFill>
                      <a:srgbClr val="FFFF00"/>
                    </a:solidFill>
                  </a:tcPr>
                </a:tc>
                <a:tc>
                  <a:txBody>
                    <a:bodyPr/>
                    <a:lstStyle/>
                    <a:p>
                      <a:pPr algn="l">
                        <a:buNone/>
                      </a:pPr>
                      <a:r>
                        <a:rPr lang="de-DE" sz="1200" b="1" dirty="0">
                          <a:effectLst/>
                          <a:hlinkClick r:id="rId6"/>
                        </a:rPr>
                        <a:t>6,91 </a:t>
                      </a:r>
                      <a:r>
                        <a:rPr lang="de-DE" sz="1200" b="1" dirty="0" err="1">
                          <a:effectLst/>
                          <a:hlinkClick r:id="rId6"/>
                        </a:rPr>
                        <a:t>mld</a:t>
                      </a:r>
                      <a:r>
                        <a:rPr lang="de-DE" sz="1200" b="1" dirty="0">
                          <a:effectLst/>
                          <a:hlinkClick r:id="rId6"/>
                        </a:rPr>
                        <a:t>. USD</a:t>
                      </a:r>
                      <a:r>
                        <a:rPr lang="de-DE" sz="1200" dirty="0">
                          <a:effectLst/>
                          <a:hlinkClick r:id="rId6"/>
                        </a:rPr>
                        <a:t> (SB, 2022)</a:t>
                      </a:r>
                      <a:endParaRPr lang="de-DE" sz="1200" dirty="0">
                        <a:effectLst/>
                      </a:endParaRPr>
                    </a:p>
                  </a:txBody>
                  <a:tcPr marL="28073" marR="28073" marT="14037" marB="14037" anchor="ctr">
                    <a:lnL w="12700" cap="flat" cmpd="sng" algn="ctr">
                      <a:solidFill>
                        <a:srgbClr val="309EFC"/>
                      </a:solidFill>
                      <a:prstDash val="solid"/>
                      <a:round/>
                      <a:headEnd type="none" w="med" len="med"/>
                      <a:tailEnd type="none" w="med" len="med"/>
                    </a:lnL>
                    <a:lnR w="12700" cap="flat" cmpd="sng" algn="ctr">
                      <a:solidFill>
                        <a:srgbClr val="3099FC"/>
                      </a:solidFill>
                      <a:prstDash val="solid"/>
                      <a:round/>
                      <a:headEnd type="none" w="med" len="med"/>
                      <a:tailEnd type="none" w="med" len="med"/>
                    </a:lnR>
                    <a:lnT w="12700" cap="flat" cmpd="sng" algn="ctr">
                      <a:solidFill>
                        <a:srgbClr val="309EFC"/>
                      </a:solidFill>
                      <a:prstDash val="solid"/>
                      <a:round/>
                      <a:headEnd type="none" w="med" len="med"/>
                      <a:tailEnd type="none" w="med" len="med"/>
                    </a:lnT>
                    <a:lnB w="12700" cap="flat" cmpd="sng" algn="ctr">
                      <a:solidFill>
                        <a:srgbClr val="70BDFC"/>
                      </a:solidFill>
                      <a:prstDash val="solid"/>
                      <a:round/>
                      <a:headEnd type="none" w="med" len="med"/>
                      <a:tailEnd type="none" w="med" len="med"/>
                    </a:lnB>
                    <a:noFill/>
                  </a:tcPr>
                </a:tc>
                <a:tc>
                  <a:txBody>
                    <a:bodyPr/>
                    <a:lstStyle/>
                    <a:p>
                      <a:pPr algn="l" rtl="0">
                        <a:buNone/>
                      </a:pPr>
                      <a:r>
                        <a:rPr lang="cs-CZ" sz="1200">
                          <a:effectLst/>
                        </a:rPr>
                        <a:t>$6 910 000 000</a:t>
                      </a:r>
                    </a:p>
                  </a:txBody>
                  <a:tcPr marL="28073" marR="28073" marT="14037" marB="14037" anchor="ctr">
                    <a:lnL w="12700" cap="flat" cmpd="sng" algn="ctr">
                      <a:solidFill>
                        <a:srgbClr val="3099FC"/>
                      </a:solidFill>
                      <a:prstDash val="solid"/>
                      <a:round/>
                      <a:headEnd type="none" w="med" len="med"/>
                      <a:tailEnd type="none" w="med" len="med"/>
                    </a:lnL>
                    <a:lnR w="12700" cap="flat" cmpd="sng" algn="ctr">
                      <a:solidFill>
                        <a:srgbClr val="70AAFC"/>
                      </a:solidFill>
                      <a:prstDash val="solid"/>
                      <a:round/>
                      <a:headEnd type="none" w="med" len="med"/>
                      <a:tailEnd type="none" w="med" len="med"/>
                    </a:lnR>
                    <a:lnT w="12700" cap="flat" cmpd="sng" algn="ctr">
                      <a:solidFill>
                        <a:srgbClr val="3099FC"/>
                      </a:solidFill>
                      <a:prstDash val="solid"/>
                      <a:round/>
                      <a:headEnd type="none" w="med" len="med"/>
                      <a:tailEnd type="none" w="med" len="med"/>
                    </a:lnT>
                    <a:lnB w="12700" cap="flat" cmpd="sng" algn="ctr">
                      <a:solidFill>
                        <a:srgbClr val="70B5FC"/>
                      </a:solidFill>
                      <a:prstDash val="solid"/>
                      <a:round/>
                      <a:headEnd type="none" w="med" len="med"/>
                      <a:tailEnd type="none" w="med" len="med"/>
                    </a:lnB>
                    <a:noFill/>
                  </a:tcPr>
                </a:tc>
                <a:tc>
                  <a:txBody>
                    <a:bodyPr/>
                    <a:lstStyle/>
                    <a:p>
                      <a:pPr algn="l" rtl="0">
                        <a:buNone/>
                      </a:pPr>
                      <a:r>
                        <a:rPr lang="cs-CZ" sz="1200">
                          <a:effectLst/>
                        </a:rPr>
                        <a:t>5,1%</a:t>
                      </a:r>
                    </a:p>
                  </a:txBody>
                  <a:tcPr marL="28073" marR="28073" marT="14037" marB="14037" anchor="ctr">
                    <a:lnL w="12700" cap="flat" cmpd="sng" algn="ctr">
                      <a:solidFill>
                        <a:srgbClr val="70AAFC"/>
                      </a:solidFill>
                      <a:prstDash val="solid"/>
                      <a:round/>
                      <a:headEnd type="none" w="med" len="med"/>
                      <a:tailEnd type="none" w="med" len="med"/>
                    </a:lnL>
                    <a:lnR w="12700" cap="flat" cmpd="sng" algn="ctr">
                      <a:solidFill>
                        <a:srgbClr val="30B1FC"/>
                      </a:solidFill>
                      <a:prstDash val="solid"/>
                      <a:round/>
                      <a:headEnd type="none" w="med" len="med"/>
                      <a:tailEnd type="none" w="med" len="med"/>
                    </a:lnR>
                    <a:lnT w="12700" cap="flat" cmpd="sng" algn="ctr">
                      <a:solidFill>
                        <a:srgbClr val="70AAFC"/>
                      </a:solidFill>
                      <a:prstDash val="solid"/>
                      <a:round/>
                      <a:headEnd type="none" w="med" len="med"/>
                      <a:tailEnd type="none" w="med" len="med"/>
                    </a:lnT>
                    <a:lnB w="12700" cap="flat" cmpd="sng" algn="ctr">
                      <a:solidFill>
                        <a:srgbClr val="70C0FC"/>
                      </a:solidFill>
                      <a:prstDash val="solid"/>
                      <a:round/>
                      <a:headEnd type="none" w="med" len="med"/>
                      <a:tailEnd type="none" w="med" len="med"/>
                    </a:lnB>
                    <a:noFill/>
                  </a:tcPr>
                </a:tc>
                <a:tc>
                  <a:txBody>
                    <a:bodyPr/>
                    <a:lstStyle/>
                    <a:p>
                      <a:pPr algn="l" rtl="0">
                        <a:buNone/>
                      </a:pPr>
                      <a:r>
                        <a:rPr lang="cs-CZ" sz="1200" dirty="0">
                          <a:effectLst/>
                        </a:rPr>
                        <a:t>$41 833</a:t>
                      </a:r>
                    </a:p>
                  </a:txBody>
                  <a:tcPr marL="28073" marR="28073" marT="14037" marB="14037" anchor="ctr">
                    <a:lnL w="12700" cap="flat" cmpd="sng" algn="ctr">
                      <a:solidFill>
                        <a:srgbClr val="30B1FC"/>
                      </a:solidFill>
                      <a:prstDash val="solid"/>
                      <a:round/>
                      <a:headEnd type="none" w="med" len="med"/>
                      <a:tailEnd type="none" w="med" len="med"/>
                    </a:lnL>
                    <a:lnR w="12700" cap="flat" cmpd="sng" algn="ctr">
                      <a:solidFill>
                        <a:srgbClr val="30B1FC"/>
                      </a:solidFill>
                      <a:prstDash val="solid"/>
                      <a:round/>
                      <a:headEnd type="none" w="med" len="med"/>
                      <a:tailEnd type="none" w="med" len="med"/>
                    </a:lnR>
                    <a:lnT w="12700" cap="flat" cmpd="sng" algn="ctr">
                      <a:solidFill>
                        <a:srgbClr val="30B1FC"/>
                      </a:solidFill>
                      <a:prstDash val="solid"/>
                      <a:round/>
                      <a:headEnd type="none" w="med" len="med"/>
                      <a:tailEnd type="none" w="med" len="med"/>
                    </a:lnT>
                    <a:lnB w="12700" cap="flat" cmpd="sng" algn="ctr">
                      <a:solidFill>
                        <a:srgbClr val="30B8FC"/>
                      </a:solidFill>
                      <a:prstDash val="solid"/>
                      <a:round/>
                      <a:headEnd type="none" w="med" len="med"/>
                      <a:tailEnd type="none" w="med" len="med"/>
                    </a:lnB>
                    <a:noFill/>
                  </a:tcPr>
                </a:tc>
                <a:extLst>
                  <a:ext uri="{0D108BD9-81ED-4DB2-BD59-A6C34878D82A}">
                    <a16:rowId xmlns:a16="http://schemas.microsoft.com/office/drawing/2014/main" val="2320891193"/>
                  </a:ext>
                </a:extLst>
              </a:tr>
              <a:tr h="374906">
                <a:tc>
                  <a:txBody>
                    <a:bodyPr/>
                    <a:lstStyle/>
                    <a:p>
                      <a:pPr algn="l" rtl="0">
                        <a:buNone/>
                      </a:pPr>
                      <a:r>
                        <a:rPr lang="cs-CZ" sz="1200">
                          <a:effectLst/>
                        </a:rPr>
                        <a:t>6</a:t>
                      </a:r>
                    </a:p>
                  </a:txBody>
                  <a:tcPr marL="28073" marR="28073" marT="14037" marB="14037" anchor="ctr">
                    <a:lnL w="12700" cap="flat" cmpd="sng" algn="ctr">
                      <a:solidFill>
                        <a:srgbClr val="F0ACFC"/>
                      </a:solidFill>
                      <a:prstDash val="solid"/>
                      <a:round/>
                      <a:headEnd type="none" w="med" len="med"/>
                      <a:tailEnd type="none" w="med" len="med"/>
                    </a:lnL>
                    <a:lnR w="12700" cap="flat" cmpd="sng" algn="ctr">
                      <a:solidFill>
                        <a:srgbClr val="B0B0FC"/>
                      </a:solidFill>
                      <a:prstDash val="solid"/>
                      <a:round/>
                      <a:headEnd type="none" w="med" len="med"/>
                      <a:tailEnd type="none" w="med" len="med"/>
                    </a:lnR>
                    <a:lnT w="12700" cap="flat" cmpd="sng" algn="ctr">
                      <a:solidFill>
                        <a:srgbClr val="F0ACFC"/>
                      </a:solidFill>
                      <a:prstDash val="solid"/>
                      <a:round/>
                      <a:headEnd type="none" w="med" len="med"/>
                      <a:tailEnd type="none" w="med" len="med"/>
                    </a:lnT>
                    <a:lnB w="12700" cap="flat" cmpd="sng" algn="ctr">
                      <a:solidFill>
                        <a:srgbClr val="30C8FC"/>
                      </a:solidFill>
                      <a:prstDash val="solid"/>
                      <a:round/>
                      <a:headEnd type="none" w="med" len="med"/>
                      <a:tailEnd type="none" w="med" len="med"/>
                    </a:lnB>
                    <a:noFill/>
                  </a:tcPr>
                </a:tc>
                <a:tc>
                  <a:txBody>
                    <a:bodyPr/>
                    <a:lstStyle/>
                    <a:p>
                      <a:pPr algn="l">
                        <a:buNone/>
                      </a:pPr>
                      <a:r>
                        <a:rPr lang="cs-CZ" sz="1200" dirty="0">
                          <a:effectLst/>
                        </a:rPr>
                        <a:t>Francouzská Polynésie  Fr.</a:t>
                      </a:r>
                    </a:p>
                  </a:txBody>
                  <a:tcPr marL="28073" marR="28073" marT="14037" marB="14037" anchor="ctr">
                    <a:lnL w="12700" cap="flat" cmpd="sng" algn="ctr">
                      <a:solidFill>
                        <a:srgbClr val="B0B0FC"/>
                      </a:solidFill>
                      <a:prstDash val="solid"/>
                      <a:round/>
                      <a:headEnd type="none" w="med" len="med"/>
                      <a:tailEnd type="none" w="med" len="med"/>
                    </a:lnL>
                    <a:lnR w="12700" cap="flat" cmpd="sng" algn="ctr">
                      <a:solidFill>
                        <a:srgbClr val="70BDFC"/>
                      </a:solidFill>
                      <a:prstDash val="solid"/>
                      <a:round/>
                      <a:headEnd type="none" w="med" len="med"/>
                      <a:tailEnd type="none" w="med" len="med"/>
                    </a:lnR>
                    <a:lnT w="12700" cap="flat" cmpd="sng" algn="ctr">
                      <a:solidFill>
                        <a:srgbClr val="B0B0FC"/>
                      </a:solidFill>
                      <a:prstDash val="solid"/>
                      <a:round/>
                      <a:headEnd type="none" w="med" len="med"/>
                      <a:tailEnd type="none" w="med" len="med"/>
                    </a:lnT>
                    <a:lnB w="12700" cap="flat" cmpd="sng" algn="ctr">
                      <a:solidFill>
                        <a:srgbClr val="70C7FC"/>
                      </a:solidFill>
                      <a:prstDash val="solid"/>
                      <a:round/>
                      <a:headEnd type="none" w="med" len="med"/>
                      <a:tailEnd type="none" w="med" len="med"/>
                    </a:lnB>
                    <a:solidFill>
                      <a:srgbClr val="FFFF00"/>
                    </a:solidFill>
                  </a:tcPr>
                </a:tc>
                <a:tc>
                  <a:txBody>
                    <a:bodyPr/>
                    <a:lstStyle/>
                    <a:p>
                      <a:pPr algn="l">
                        <a:buNone/>
                      </a:pPr>
                      <a:r>
                        <a:rPr lang="de-DE" sz="1200" b="1" dirty="0">
                          <a:effectLst/>
                          <a:hlinkClick r:id="rId7"/>
                        </a:rPr>
                        <a:t>6,4 </a:t>
                      </a:r>
                      <a:r>
                        <a:rPr lang="de-DE" sz="1200" b="1" dirty="0" err="1">
                          <a:effectLst/>
                          <a:hlinkClick r:id="rId7"/>
                        </a:rPr>
                        <a:t>mld</a:t>
                      </a:r>
                      <a:r>
                        <a:rPr lang="de-DE" sz="1200" b="1" dirty="0">
                          <a:effectLst/>
                          <a:hlinkClick r:id="rId7"/>
                        </a:rPr>
                        <a:t>. USD</a:t>
                      </a:r>
                      <a:r>
                        <a:rPr lang="de-DE" sz="1200" dirty="0">
                          <a:effectLst/>
                          <a:hlinkClick r:id="rId7"/>
                        </a:rPr>
                        <a:t> (SB, 2023)</a:t>
                      </a:r>
                      <a:endParaRPr lang="de-DE" sz="1200" dirty="0">
                        <a:effectLst/>
                      </a:endParaRPr>
                    </a:p>
                  </a:txBody>
                  <a:tcPr marL="28073" marR="28073" marT="14037" marB="14037" anchor="ctr">
                    <a:lnL w="12700" cap="flat" cmpd="sng" algn="ctr">
                      <a:solidFill>
                        <a:srgbClr val="70BDFC"/>
                      </a:solidFill>
                      <a:prstDash val="solid"/>
                      <a:round/>
                      <a:headEnd type="none" w="med" len="med"/>
                      <a:tailEnd type="none" w="med" len="med"/>
                    </a:lnL>
                    <a:lnR w="12700" cap="flat" cmpd="sng" algn="ctr">
                      <a:solidFill>
                        <a:srgbClr val="70B5FC"/>
                      </a:solidFill>
                      <a:prstDash val="solid"/>
                      <a:round/>
                      <a:headEnd type="none" w="med" len="med"/>
                      <a:tailEnd type="none" w="med" len="med"/>
                    </a:lnR>
                    <a:lnT w="12700" cap="flat" cmpd="sng" algn="ctr">
                      <a:solidFill>
                        <a:srgbClr val="70BDFC"/>
                      </a:solidFill>
                      <a:prstDash val="solid"/>
                      <a:round/>
                      <a:headEnd type="none" w="med" len="med"/>
                      <a:tailEnd type="none" w="med" len="med"/>
                    </a:lnT>
                    <a:lnB w="12700" cap="flat" cmpd="sng" algn="ctr">
                      <a:solidFill>
                        <a:srgbClr val="70CEFC"/>
                      </a:solidFill>
                      <a:prstDash val="solid"/>
                      <a:round/>
                      <a:headEnd type="none" w="med" len="med"/>
                      <a:tailEnd type="none" w="med" len="med"/>
                    </a:lnB>
                    <a:noFill/>
                  </a:tcPr>
                </a:tc>
                <a:tc>
                  <a:txBody>
                    <a:bodyPr/>
                    <a:lstStyle/>
                    <a:p>
                      <a:pPr algn="l" rtl="0">
                        <a:buNone/>
                      </a:pPr>
                      <a:r>
                        <a:rPr lang="cs-CZ" sz="1200">
                          <a:effectLst/>
                        </a:rPr>
                        <a:t>$6 402 221 222</a:t>
                      </a:r>
                    </a:p>
                  </a:txBody>
                  <a:tcPr marL="28073" marR="28073" marT="14037" marB="14037" anchor="ctr">
                    <a:lnL w="12700" cap="flat" cmpd="sng" algn="ctr">
                      <a:solidFill>
                        <a:srgbClr val="70B5FC"/>
                      </a:solidFill>
                      <a:prstDash val="solid"/>
                      <a:round/>
                      <a:headEnd type="none" w="med" len="med"/>
                      <a:tailEnd type="none" w="med" len="med"/>
                    </a:lnL>
                    <a:lnR w="12700" cap="flat" cmpd="sng" algn="ctr">
                      <a:solidFill>
                        <a:srgbClr val="70C0FC"/>
                      </a:solidFill>
                      <a:prstDash val="solid"/>
                      <a:round/>
                      <a:headEnd type="none" w="med" len="med"/>
                      <a:tailEnd type="none" w="med" len="med"/>
                    </a:lnR>
                    <a:lnT w="12700" cap="flat" cmpd="sng" algn="ctr">
                      <a:solidFill>
                        <a:srgbClr val="70B5FC"/>
                      </a:solidFill>
                      <a:prstDash val="solid"/>
                      <a:round/>
                      <a:headEnd type="none" w="med" len="med"/>
                      <a:tailEnd type="none" w="med" len="med"/>
                    </a:lnT>
                    <a:lnB w="12700" cap="flat" cmpd="sng" algn="ctr">
                      <a:solidFill>
                        <a:srgbClr val="B0DFFC"/>
                      </a:solidFill>
                      <a:prstDash val="solid"/>
                      <a:round/>
                      <a:headEnd type="none" w="med" len="med"/>
                      <a:tailEnd type="none" w="med" len="med"/>
                    </a:lnB>
                    <a:noFill/>
                  </a:tcPr>
                </a:tc>
                <a:tc>
                  <a:txBody>
                    <a:bodyPr/>
                    <a:lstStyle/>
                    <a:p>
                      <a:pPr algn="l" rtl="0">
                        <a:buNone/>
                      </a:pPr>
                      <a:r>
                        <a:rPr lang="cs-CZ" sz="1200">
                          <a:effectLst/>
                        </a:rPr>
                        <a:t>3%</a:t>
                      </a:r>
                    </a:p>
                  </a:txBody>
                  <a:tcPr marL="28073" marR="28073" marT="14037" marB="14037" anchor="ctr">
                    <a:lnL w="12700" cap="flat" cmpd="sng" algn="ctr">
                      <a:solidFill>
                        <a:srgbClr val="70C0FC"/>
                      </a:solidFill>
                      <a:prstDash val="solid"/>
                      <a:round/>
                      <a:headEnd type="none" w="med" len="med"/>
                      <a:tailEnd type="none" w="med" len="med"/>
                    </a:lnL>
                    <a:lnR w="12700" cap="flat" cmpd="sng" algn="ctr">
                      <a:solidFill>
                        <a:srgbClr val="30B8FC"/>
                      </a:solidFill>
                      <a:prstDash val="solid"/>
                      <a:round/>
                      <a:headEnd type="none" w="med" len="med"/>
                      <a:tailEnd type="none" w="med" len="med"/>
                    </a:lnR>
                    <a:lnT w="12700" cap="flat" cmpd="sng" algn="ctr">
                      <a:solidFill>
                        <a:srgbClr val="70C0FC"/>
                      </a:solidFill>
                      <a:prstDash val="solid"/>
                      <a:round/>
                      <a:headEnd type="none" w="med" len="med"/>
                      <a:tailEnd type="none" w="med" len="med"/>
                    </a:lnT>
                    <a:lnB w="12700" cap="flat" cmpd="sng" algn="ctr">
                      <a:solidFill>
                        <a:srgbClr val="F0D7FC"/>
                      </a:solidFill>
                      <a:prstDash val="solid"/>
                      <a:round/>
                      <a:headEnd type="none" w="med" len="med"/>
                      <a:tailEnd type="none" w="med" len="med"/>
                    </a:lnB>
                    <a:noFill/>
                  </a:tcPr>
                </a:tc>
                <a:tc>
                  <a:txBody>
                    <a:bodyPr/>
                    <a:lstStyle/>
                    <a:p>
                      <a:pPr algn="l" rtl="0">
                        <a:buNone/>
                      </a:pPr>
                      <a:r>
                        <a:rPr lang="cs-CZ" sz="1200" dirty="0">
                          <a:effectLst/>
                        </a:rPr>
                        <a:t>$22 774</a:t>
                      </a:r>
                    </a:p>
                  </a:txBody>
                  <a:tcPr marL="28073" marR="28073" marT="14037" marB="14037" anchor="ctr">
                    <a:lnL w="12700" cap="flat" cmpd="sng" algn="ctr">
                      <a:solidFill>
                        <a:srgbClr val="30B8FC"/>
                      </a:solidFill>
                      <a:prstDash val="solid"/>
                      <a:round/>
                      <a:headEnd type="none" w="med" len="med"/>
                      <a:tailEnd type="none" w="med" len="med"/>
                    </a:lnL>
                    <a:lnR w="12700" cap="flat" cmpd="sng" algn="ctr">
                      <a:solidFill>
                        <a:srgbClr val="30B8FC"/>
                      </a:solidFill>
                      <a:prstDash val="solid"/>
                      <a:round/>
                      <a:headEnd type="none" w="med" len="med"/>
                      <a:tailEnd type="none" w="med" len="med"/>
                    </a:lnR>
                    <a:lnT w="12700" cap="flat" cmpd="sng" algn="ctr">
                      <a:solidFill>
                        <a:srgbClr val="30B8FC"/>
                      </a:solidFill>
                      <a:prstDash val="solid"/>
                      <a:round/>
                      <a:headEnd type="none" w="med" len="med"/>
                      <a:tailEnd type="none" w="med" len="med"/>
                    </a:lnT>
                    <a:lnB w="12700" cap="flat" cmpd="sng" algn="ctr">
                      <a:solidFill>
                        <a:srgbClr val="B0DFFC"/>
                      </a:solidFill>
                      <a:prstDash val="solid"/>
                      <a:round/>
                      <a:headEnd type="none" w="med" len="med"/>
                      <a:tailEnd type="none" w="med" len="med"/>
                    </a:lnB>
                    <a:noFill/>
                  </a:tcPr>
                </a:tc>
                <a:extLst>
                  <a:ext uri="{0D108BD9-81ED-4DB2-BD59-A6C34878D82A}">
                    <a16:rowId xmlns:a16="http://schemas.microsoft.com/office/drawing/2014/main" val="3560153683"/>
                  </a:ext>
                </a:extLst>
              </a:tr>
              <a:tr h="262435">
                <a:tc>
                  <a:txBody>
                    <a:bodyPr/>
                    <a:lstStyle/>
                    <a:p>
                      <a:pPr algn="l" rtl="0">
                        <a:buNone/>
                      </a:pPr>
                      <a:r>
                        <a:rPr lang="cs-CZ" sz="1200">
                          <a:effectLst/>
                        </a:rPr>
                        <a:t>7</a:t>
                      </a:r>
                    </a:p>
                  </a:txBody>
                  <a:tcPr marL="28073" marR="28073" marT="14037" marB="14037" anchor="ctr">
                    <a:lnL w="12700" cap="flat" cmpd="sng" algn="ctr">
                      <a:solidFill>
                        <a:srgbClr val="30C8FC"/>
                      </a:solidFill>
                      <a:prstDash val="solid"/>
                      <a:round/>
                      <a:headEnd type="none" w="med" len="med"/>
                      <a:tailEnd type="none" w="med" len="med"/>
                    </a:lnL>
                    <a:lnR w="12700" cap="flat" cmpd="sng" algn="ctr">
                      <a:solidFill>
                        <a:srgbClr val="70C7FC"/>
                      </a:solidFill>
                      <a:prstDash val="solid"/>
                      <a:round/>
                      <a:headEnd type="none" w="med" len="med"/>
                      <a:tailEnd type="none" w="med" len="med"/>
                    </a:lnR>
                    <a:lnT w="12700" cap="flat" cmpd="sng" algn="ctr">
                      <a:solidFill>
                        <a:srgbClr val="30C8FC"/>
                      </a:solidFill>
                      <a:prstDash val="solid"/>
                      <a:round/>
                      <a:headEnd type="none" w="med" len="med"/>
                      <a:tailEnd type="none" w="med" len="med"/>
                    </a:lnT>
                    <a:lnB w="12700" cap="flat" cmpd="sng" algn="ctr">
                      <a:solidFill>
                        <a:srgbClr val="30E0FC"/>
                      </a:solidFill>
                      <a:prstDash val="solid"/>
                      <a:round/>
                      <a:headEnd type="none" w="med" len="med"/>
                      <a:tailEnd type="none" w="med" len="med"/>
                    </a:lnB>
                    <a:noFill/>
                  </a:tcPr>
                </a:tc>
                <a:tc>
                  <a:txBody>
                    <a:bodyPr/>
                    <a:lstStyle/>
                    <a:p>
                      <a:pPr algn="l">
                        <a:buNone/>
                      </a:pPr>
                      <a:r>
                        <a:rPr lang="cs-CZ" sz="1200" dirty="0">
                          <a:effectLst/>
                        </a:rPr>
                        <a:t>Fidži  </a:t>
                      </a:r>
                    </a:p>
                  </a:txBody>
                  <a:tcPr marL="28073" marR="28073" marT="14037" marB="14037" anchor="ctr">
                    <a:lnL w="12700" cap="flat" cmpd="sng" algn="ctr">
                      <a:solidFill>
                        <a:srgbClr val="70C7FC"/>
                      </a:solidFill>
                      <a:prstDash val="solid"/>
                      <a:round/>
                      <a:headEnd type="none" w="med" len="med"/>
                      <a:tailEnd type="none" w="med" len="med"/>
                    </a:lnL>
                    <a:lnR w="12700" cap="flat" cmpd="sng" algn="ctr">
                      <a:solidFill>
                        <a:srgbClr val="70CEFC"/>
                      </a:solidFill>
                      <a:prstDash val="solid"/>
                      <a:round/>
                      <a:headEnd type="none" w="med" len="med"/>
                      <a:tailEnd type="none" w="med" len="med"/>
                    </a:lnR>
                    <a:lnT w="12700" cap="flat" cmpd="sng" algn="ctr">
                      <a:solidFill>
                        <a:srgbClr val="70C7FC"/>
                      </a:solidFill>
                      <a:prstDash val="solid"/>
                      <a:round/>
                      <a:headEnd type="none" w="med" len="med"/>
                      <a:tailEnd type="none" w="med" len="med"/>
                    </a:lnT>
                    <a:lnB w="12700" cap="flat" cmpd="sng" algn="ctr">
                      <a:solidFill>
                        <a:srgbClr val="30E7FC"/>
                      </a:solidFill>
                      <a:prstDash val="solid"/>
                      <a:round/>
                      <a:headEnd type="none" w="med" len="med"/>
                      <a:tailEnd type="none" w="med" len="med"/>
                    </a:lnB>
                    <a:noFill/>
                  </a:tcPr>
                </a:tc>
                <a:tc>
                  <a:txBody>
                    <a:bodyPr/>
                    <a:lstStyle/>
                    <a:p>
                      <a:pPr algn="l">
                        <a:buNone/>
                      </a:pPr>
                      <a:r>
                        <a:rPr lang="cs-CZ" sz="1200" b="1">
                          <a:effectLst/>
                          <a:hlinkClick r:id="rId8"/>
                        </a:rPr>
                        <a:t>6,34 mld. USD</a:t>
                      </a:r>
                      <a:endParaRPr lang="cs-CZ" sz="1200">
                        <a:effectLst/>
                      </a:endParaRPr>
                    </a:p>
                  </a:txBody>
                  <a:tcPr marL="28073" marR="28073" marT="14037" marB="14037" anchor="ctr">
                    <a:lnL w="12700" cap="flat" cmpd="sng" algn="ctr">
                      <a:solidFill>
                        <a:srgbClr val="70CEFC"/>
                      </a:solidFill>
                      <a:prstDash val="solid"/>
                      <a:round/>
                      <a:headEnd type="none" w="med" len="med"/>
                      <a:tailEnd type="none" w="med" len="med"/>
                    </a:lnL>
                    <a:lnR w="12700" cap="flat" cmpd="sng" algn="ctr">
                      <a:solidFill>
                        <a:srgbClr val="B0DFFC"/>
                      </a:solidFill>
                      <a:prstDash val="solid"/>
                      <a:round/>
                      <a:headEnd type="none" w="med" len="med"/>
                      <a:tailEnd type="none" w="med" len="med"/>
                    </a:lnR>
                    <a:lnT w="12700" cap="flat" cmpd="sng" algn="ctr">
                      <a:solidFill>
                        <a:srgbClr val="70CEFC"/>
                      </a:solidFill>
                      <a:prstDash val="solid"/>
                      <a:round/>
                      <a:headEnd type="none" w="med" len="med"/>
                      <a:tailEnd type="none" w="med" len="med"/>
                    </a:lnT>
                    <a:lnB w="12700" cap="flat" cmpd="sng" algn="ctr">
                      <a:solidFill>
                        <a:srgbClr val="B0ECFC"/>
                      </a:solidFill>
                      <a:prstDash val="solid"/>
                      <a:round/>
                      <a:headEnd type="none" w="med" len="med"/>
                      <a:tailEnd type="none" w="med" len="med"/>
                    </a:lnB>
                    <a:noFill/>
                  </a:tcPr>
                </a:tc>
                <a:tc>
                  <a:txBody>
                    <a:bodyPr/>
                    <a:lstStyle/>
                    <a:p>
                      <a:pPr algn="l" rtl="0">
                        <a:buNone/>
                      </a:pPr>
                      <a:r>
                        <a:rPr lang="cs-CZ" sz="1200">
                          <a:effectLst/>
                        </a:rPr>
                        <a:t>$6 336 000 000</a:t>
                      </a:r>
                    </a:p>
                  </a:txBody>
                  <a:tcPr marL="28073" marR="28073" marT="14037" marB="14037" anchor="ctr">
                    <a:lnL w="12700" cap="flat" cmpd="sng" algn="ctr">
                      <a:solidFill>
                        <a:srgbClr val="B0DFFC"/>
                      </a:solidFill>
                      <a:prstDash val="solid"/>
                      <a:round/>
                      <a:headEnd type="none" w="med" len="med"/>
                      <a:tailEnd type="none" w="med" len="med"/>
                    </a:lnL>
                    <a:lnR w="12700" cap="flat" cmpd="sng" algn="ctr">
                      <a:solidFill>
                        <a:srgbClr val="F0D7FC"/>
                      </a:solidFill>
                      <a:prstDash val="solid"/>
                      <a:round/>
                      <a:headEnd type="none" w="med" len="med"/>
                      <a:tailEnd type="none" w="med" len="med"/>
                    </a:lnR>
                    <a:lnT w="12700" cap="flat" cmpd="sng" algn="ctr">
                      <a:solidFill>
                        <a:srgbClr val="B0DFFC"/>
                      </a:solidFill>
                      <a:prstDash val="solid"/>
                      <a:round/>
                      <a:headEnd type="none" w="med" len="med"/>
                      <a:tailEnd type="none" w="med" len="med"/>
                    </a:lnT>
                    <a:lnB w="12700" cap="flat" cmpd="sng" algn="ctr">
                      <a:solidFill>
                        <a:srgbClr val="30EBFC"/>
                      </a:solidFill>
                      <a:prstDash val="solid"/>
                      <a:round/>
                      <a:headEnd type="none" w="med" len="med"/>
                      <a:tailEnd type="none" w="med" len="med"/>
                    </a:lnB>
                    <a:noFill/>
                  </a:tcPr>
                </a:tc>
                <a:tc>
                  <a:txBody>
                    <a:bodyPr/>
                    <a:lstStyle/>
                    <a:p>
                      <a:pPr algn="l" rtl="0">
                        <a:buNone/>
                      </a:pPr>
                      <a:r>
                        <a:rPr lang="cs-CZ" sz="1200">
                          <a:effectLst/>
                        </a:rPr>
                        <a:t>3,2%</a:t>
                      </a:r>
                    </a:p>
                  </a:txBody>
                  <a:tcPr marL="28073" marR="28073" marT="14037" marB="14037" anchor="ctr">
                    <a:lnL w="12700" cap="flat" cmpd="sng" algn="ctr">
                      <a:solidFill>
                        <a:srgbClr val="F0D7FC"/>
                      </a:solidFill>
                      <a:prstDash val="solid"/>
                      <a:round/>
                      <a:headEnd type="none" w="med" len="med"/>
                      <a:tailEnd type="none" w="med" len="med"/>
                    </a:lnL>
                    <a:lnR w="12700" cap="flat" cmpd="sng" algn="ctr">
                      <a:solidFill>
                        <a:srgbClr val="B0DFFC"/>
                      </a:solidFill>
                      <a:prstDash val="solid"/>
                      <a:round/>
                      <a:headEnd type="none" w="med" len="med"/>
                      <a:tailEnd type="none" w="med" len="med"/>
                    </a:lnR>
                    <a:lnT w="12700" cap="flat" cmpd="sng" algn="ctr">
                      <a:solidFill>
                        <a:srgbClr val="F0D7FC"/>
                      </a:solidFill>
                      <a:prstDash val="solid"/>
                      <a:round/>
                      <a:headEnd type="none" w="med" len="med"/>
                      <a:tailEnd type="none" w="med" len="med"/>
                    </a:lnT>
                    <a:lnB w="12700" cap="flat" cmpd="sng" algn="ctr">
                      <a:solidFill>
                        <a:srgbClr val="B0EFFC"/>
                      </a:solidFill>
                      <a:prstDash val="solid"/>
                      <a:round/>
                      <a:headEnd type="none" w="med" len="med"/>
                      <a:tailEnd type="none" w="med" len="med"/>
                    </a:lnB>
                    <a:noFill/>
                  </a:tcPr>
                </a:tc>
                <a:tc>
                  <a:txBody>
                    <a:bodyPr/>
                    <a:lstStyle/>
                    <a:p>
                      <a:pPr algn="l" rtl="0">
                        <a:buNone/>
                      </a:pPr>
                      <a:r>
                        <a:rPr lang="cs-CZ" sz="1200" dirty="0">
                          <a:effectLst/>
                        </a:rPr>
                        <a:t>$6 825</a:t>
                      </a:r>
                    </a:p>
                  </a:txBody>
                  <a:tcPr marL="28073" marR="28073" marT="14037" marB="14037" anchor="ctr">
                    <a:lnL w="12700" cap="flat" cmpd="sng" algn="ctr">
                      <a:solidFill>
                        <a:srgbClr val="B0DFFC"/>
                      </a:solidFill>
                      <a:prstDash val="solid"/>
                      <a:round/>
                      <a:headEnd type="none" w="med" len="med"/>
                      <a:tailEnd type="none" w="med" len="med"/>
                    </a:lnL>
                    <a:lnR w="12700" cap="flat" cmpd="sng" algn="ctr">
                      <a:solidFill>
                        <a:srgbClr val="B0DFFC"/>
                      </a:solidFill>
                      <a:prstDash val="solid"/>
                      <a:round/>
                      <a:headEnd type="none" w="med" len="med"/>
                      <a:tailEnd type="none" w="med" len="med"/>
                    </a:lnR>
                    <a:lnT w="12700" cap="flat" cmpd="sng" algn="ctr">
                      <a:solidFill>
                        <a:srgbClr val="B0DFFC"/>
                      </a:solidFill>
                      <a:prstDash val="solid"/>
                      <a:round/>
                      <a:headEnd type="none" w="med" len="med"/>
                      <a:tailEnd type="none" w="med" len="med"/>
                    </a:lnT>
                    <a:lnB w="12700" cap="flat" cmpd="sng" algn="ctr">
                      <a:solidFill>
                        <a:srgbClr val="B0F6FC"/>
                      </a:solidFill>
                      <a:prstDash val="solid"/>
                      <a:round/>
                      <a:headEnd type="none" w="med" len="med"/>
                      <a:tailEnd type="none" w="med" len="med"/>
                    </a:lnB>
                    <a:noFill/>
                  </a:tcPr>
                </a:tc>
                <a:extLst>
                  <a:ext uri="{0D108BD9-81ED-4DB2-BD59-A6C34878D82A}">
                    <a16:rowId xmlns:a16="http://schemas.microsoft.com/office/drawing/2014/main" val="1416444099"/>
                  </a:ext>
                </a:extLst>
              </a:tr>
              <a:tr h="262435">
                <a:tc>
                  <a:txBody>
                    <a:bodyPr/>
                    <a:lstStyle/>
                    <a:p>
                      <a:pPr algn="l" rtl="0">
                        <a:buNone/>
                      </a:pPr>
                      <a:r>
                        <a:rPr lang="cs-CZ" sz="1200">
                          <a:effectLst/>
                        </a:rPr>
                        <a:t>8</a:t>
                      </a:r>
                    </a:p>
                  </a:txBody>
                  <a:tcPr marL="28073" marR="28073" marT="14037" marB="14037" anchor="ctr">
                    <a:lnL w="12700" cap="flat" cmpd="sng" algn="ctr">
                      <a:solidFill>
                        <a:srgbClr val="30E0FC"/>
                      </a:solidFill>
                      <a:prstDash val="solid"/>
                      <a:round/>
                      <a:headEnd type="none" w="med" len="med"/>
                      <a:tailEnd type="none" w="med" len="med"/>
                    </a:lnL>
                    <a:lnR w="12700" cap="flat" cmpd="sng" algn="ctr">
                      <a:solidFill>
                        <a:srgbClr val="30E7FC"/>
                      </a:solidFill>
                      <a:prstDash val="solid"/>
                      <a:round/>
                      <a:headEnd type="none" w="med" len="med"/>
                      <a:tailEnd type="none" w="med" len="med"/>
                    </a:lnR>
                    <a:lnT w="12700" cap="flat" cmpd="sng" algn="ctr">
                      <a:solidFill>
                        <a:srgbClr val="30E0FC"/>
                      </a:solidFill>
                      <a:prstDash val="solid"/>
                      <a:round/>
                      <a:headEnd type="none" w="med" len="med"/>
                      <a:tailEnd type="none" w="med" len="med"/>
                    </a:lnT>
                    <a:lnB w="12700" cap="flat" cmpd="sng" algn="ctr">
                      <a:solidFill>
                        <a:srgbClr val="F000FD"/>
                      </a:solidFill>
                      <a:prstDash val="solid"/>
                      <a:round/>
                      <a:headEnd type="none" w="med" len="med"/>
                      <a:tailEnd type="none" w="med" len="med"/>
                    </a:lnB>
                    <a:noFill/>
                  </a:tcPr>
                </a:tc>
                <a:tc>
                  <a:txBody>
                    <a:bodyPr/>
                    <a:lstStyle/>
                    <a:p>
                      <a:pPr algn="l">
                        <a:buNone/>
                      </a:pPr>
                      <a:r>
                        <a:rPr lang="cs-CZ" sz="1200" dirty="0">
                          <a:effectLst/>
                        </a:rPr>
                        <a:t>Šalamounovy ostrovy</a:t>
                      </a:r>
                    </a:p>
                  </a:txBody>
                  <a:tcPr marL="28073" marR="28073" marT="14037" marB="14037" anchor="ctr">
                    <a:lnL w="12700" cap="flat" cmpd="sng" algn="ctr">
                      <a:solidFill>
                        <a:srgbClr val="30E7FC"/>
                      </a:solidFill>
                      <a:prstDash val="solid"/>
                      <a:round/>
                      <a:headEnd type="none" w="med" len="med"/>
                      <a:tailEnd type="none" w="med" len="med"/>
                    </a:lnL>
                    <a:lnR w="12700" cap="flat" cmpd="sng" algn="ctr">
                      <a:solidFill>
                        <a:srgbClr val="B0ECFC"/>
                      </a:solidFill>
                      <a:prstDash val="solid"/>
                      <a:round/>
                      <a:headEnd type="none" w="med" len="med"/>
                      <a:tailEnd type="none" w="med" len="med"/>
                    </a:lnR>
                    <a:lnT w="12700" cap="flat" cmpd="sng" algn="ctr">
                      <a:solidFill>
                        <a:srgbClr val="30E7FC"/>
                      </a:solidFill>
                      <a:prstDash val="solid"/>
                      <a:round/>
                      <a:headEnd type="none" w="med" len="med"/>
                      <a:tailEnd type="none" w="med" len="med"/>
                    </a:lnT>
                    <a:lnB w="12700" cap="flat" cmpd="sng" algn="ctr">
                      <a:solidFill>
                        <a:srgbClr val="B0F9FC"/>
                      </a:solidFill>
                      <a:prstDash val="solid"/>
                      <a:round/>
                      <a:headEnd type="none" w="med" len="med"/>
                      <a:tailEnd type="none" w="med" len="med"/>
                    </a:lnB>
                    <a:noFill/>
                  </a:tcPr>
                </a:tc>
                <a:tc>
                  <a:txBody>
                    <a:bodyPr/>
                    <a:lstStyle/>
                    <a:p>
                      <a:pPr algn="l">
                        <a:buNone/>
                      </a:pPr>
                      <a:r>
                        <a:rPr lang="cs-CZ" sz="1200" b="1">
                          <a:effectLst/>
                          <a:hlinkClick r:id="rId9"/>
                        </a:rPr>
                        <a:t>1,9 mld. USD</a:t>
                      </a:r>
                      <a:endParaRPr lang="cs-CZ" sz="1200">
                        <a:effectLst/>
                      </a:endParaRPr>
                    </a:p>
                  </a:txBody>
                  <a:tcPr marL="28073" marR="28073" marT="14037" marB="14037" anchor="ctr">
                    <a:lnL w="12700" cap="flat" cmpd="sng" algn="ctr">
                      <a:solidFill>
                        <a:srgbClr val="B0ECFC"/>
                      </a:solidFill>
                      <a:prstDash val="solid"/>
                      <a:round/>
                      <a:headEnd type="none" w="med" len="med"/>
                      <a:tailEnd type="none" w="med" len="med"/>
                    </a:lnL>
                    <a:lnR w="12700" cap="flat" cmpd="sng" algn="ctr">
                      <a:solidFill>
                        <a:srgbClr val="30EBFC"/>
                      </a:solidFill>
                      <a:prstDash val="solid"/>
                      <a:round/>
                      <a:headEnd type="none" w="med" len="med"/>
                      <a:tailEnd type="none" w="med" len="med"/>
                    </a:lnR>
                    <a:lnT w="12700" cap="flat" cmpd="sng" algn="ctr">
                      <a:solidFill>
                        <a:srgbClr val="B0ECFC"/>
                      </a:solidFill>
                      <a:prstDash val="solid"/>
                      <a:round/>
                      <a:headEnd type="none" w="med" len="med"/>
                      <a:tailEnd type="none" w="med" len="med"/>
                    </a:lnT>
                    <a:lnB w="12700" cap="flat" cmpd="sng" algn="ctr">
                      <a:solidFill>
                        <a:srgbClr val="F0FEFC"/>
                      </a:solidFill>
                      <a:prstDash val="solid"/>
                      <a:round/>
                      <a:headEnd type="none" w="med" len="med"/>
                      <a:tailEnd type="none" w="med" len="med"/>
                    </a:lnB>
                    <a:noFill/>
                  </a:tcPr>
                </a:tc>
                <a:tc>
                  <a:txBody>
                    <a:bodyPr/>
                    <a:lstStyle/>
                    <a:p>
                      <a:pPr algn="l" rtl="0">
                        <a:buNone/>
                      </a:pPr>
                      <a:r>
                        <a:rPr lang="cs-CZ" sz="1200">
                          <a:effectLst/>
                        </a:rPr>
                        <a:t>$1 904 000 000</a:t>
                      </a:r>
                    </a:p>
                  </a:txBody>
                  <a:tcPr marL="28073" marR="28073" marT="14037" marB="14037" anchor="ctr">
                    <a:lnL w="12700" cap="flat" cmpd="sng" algn="ctr">
                      <a:solidFill>
                        <a:srgbClr val="30EBFC"/>
                      </a:solidFill>
                      <a:prstDash val="solid"/>
                      <a:round/>
                      <a:headEnd type="none" w="med" len="med"/>
                      <a:tailEnd type="none" w="med" len="med"/>
                    </a:lnL>
                    <a:lnR w="12700" cap="flat" cmpd="sng" algn="ctr">
                      <a:solidFill>
                        <a:srgbClr val="B0EFFC"/>
                      </a:solidFill>
                      <a:prstDash val="solid"/>
                      <a:round/>
                      <a:headEnd type="none" w="med" len="med"/>
                      <a:tailEnd type="none" w="med" len="med"/>
                    </a:lnR>
                    <a:lnT w="12700" cap="flat" cmpd="sng" algn="ctr">
                      <a:solidFill>
                        <a:srgbClr val="30EBFC"/>
                      </a:solidFill>
                      <a:prstDash val="solid"/>
                      <a:round/>
                      <a:headEnd type="none" w="med" len="med"/>
                      <a:tailEnd type="none" w="med" len="med"/>
                    </a:lnT>
                    <a:lnB w="12700" cap="flat" cmpd="sng" algn="ctr">
                      <a:solidFill>
                        <a:srgbClr val="B009FD"/>
                      </a:solidFill>
                      <a:prstDash val="solid"/>
                      <a:round/>
                      <a:headEnd type="none" w="med" len="med"/>
                      <a:tailEnd type="none" w="med" len="med"/>
                    </a:lnB>
                    <a:noFill/>
                  </a:tcPr>
                </a:tc>
                <a:tc>
                  <a:txBody>
                    <a:bodyPr/>
                    <a:lstStyle/>
                    <a:p>
                      <a:pPr algn="l" rtl="0">
                        <a:buNone/>
                      </a:pPr>
                      <a:r>
                        <a:rPr lang="cs-CZ" sz="1200">
                          <a:effectLst/>
                        </a:rPr>
                        <a:t>2,7%</a:t>
                      </a:r>
                    </a:p>
                  </a:txBody>
                  <a:tcPr marL="28073" marR="28073" marT="14037" marB="14037" anchor="ctr">
                    <a:lnL w="12700" cap="flat" cmpd="sng" algn="ctr">
                      <a:solidFill>
                        <a:srgbClr val="B0EFFC"/>
                      </a:solidFill>
                      <a:prstDash val="solid"/>
                      <a:round/>
                      <a:headEnd type="none" w="med" len="med"/>
                      <a:tailEnd type="none" w="med" len="med"/>
                    </a:lnL>
                    <a:lnR w="12700" cap="flat" cmpd="sng" algn="ctr">
                      <a:solidFill>
                        <a:srgbClr val="B0F6FC"/>
                      </a:solidFill>
                      <a:prstDash val="solid"/>
                      <a:round/>
                      <a:headEnd type="none" w="med" len="med"/>
                      <a:tailEnd type="none" w="med" len="med"/>
                    </a:lnR>
                    <a:lnT w="12700" cap="flat" cmpd="sng" algn="ctr">
                      <a:solidFill>
                        <a:srgbClr val="B0EFFC"/>
                      </a:solidFill>
                      <a:prstDash val="solid"/>
                      <a:round/>
                      <a:headEnd type="none" w="med" len="med"/>
                      <a:tailEnd type="none" w="med" len="med"/>
                    </a:lnT>
                    <a:lnB w="12700" cap="flat" cmpd="sng" algn="ctr">
                      <a:solidFill>
                        <a:srgbClr val="B00AFD"/>
                      </a:solidFill>
                      <a:prstDash val="solid"/>
                      <a:round/>
                      <a:headEnd type="none" w="med" len="med"/>
                      <a:tailEnd type="none" w="med" len="med"/>
                    </a:lnB>
                    <a:noFill/>
                  </a:tcPr>
                </a:tc>
                <a:tc>
                  <a:txBody>
                    <a:bodyPr/>
                    <a:lstStyle/>
                    <a:p>
                      <a:pPr algn="l" rtl="0">
                        <a:buNone/>
                      </a:pPr>
                      <a:r>
                        <a:rPr lang="cs-CZ" sz="1200" dirty="0">
                          <a:effectLst/>
                        </a:rPr>
                        <a:t>$2 386</a:t>
                      </a:r>
                    </a:p>
                  </a:txBody>
                  <a:tcPr marL="28073" marR="28073" marT="14037" marB="14037" anchor="ctr">
                    <a:lnL w="12700" cap="flat" cmpd="sng" algn="ctr">
                      <a:solidFill>
                        <a:srgbClr val="B0F6FC"/>
                      </a:solidFill>
                      <a:prstDash val="solid"/>
                      <a:round/>
                      <a:headEnd type="none" w="med" len="med"/>
                      <a:tailEnd type="none" w="med" len="med"/>
                    </a:lnL>
                    <a:lnR w="12700" cap="flat" cmpd="sng" algn="ctr">
                      <a:solidFill>
                        <a:srgbClr val="B0F6FC"/>
                      </a:solidFill>
                      <a:prstDash val="solid"/>
                      <a:round/>
                      <a:headEnd type="none" w="med" len="med"/>
                      <a:tailEnd type="none" w="med" len="med"/>
                    </a:lnR>
                    <a:lnT w="12700" cap="flat" cmpd="sng" algn="ctr">
                      <a:solidFill>
                        <a:srgbClr val="B0F6FC"/>
                      </a:solidFill>
                      <a:prstDash val="solid"/>
                      <a:round/>
                      <a:headEnd type="none" w="med" len="med"/>
                      <a:tailEnd type="none" w="med" len="med"/>
                    </a:lnT>
                    <a:lnB w="12700" cap="flat" cmpd="sng" algn="ctr">
                      <a:solidFill>
                        <a:srgbClr val="F003FD"/>
                      </a:solidFill>
                      <a:prstDash val="solid"/>
                      <a:round/>
                      <a:headEnd type="none" w="med" len="med"/>
                      <a:tailEnd type="none" w="med" len="med"/>
                    </a:lnB>
                    <a:solidFill>
                      <a:srgbClr val="FF0000"/>
                    </a:solidFill>
                  </a:tcPr>
                </a:tc>
                <a:extLst>
                  <a:ext uri="{0D108BD9-81ED-4DB2-BD59-A6C34878D82A}">
                    <a16:rowId xmlns:a16="http://schemas.microsoft.com/office/drawing/2014/main" val="3531550371"/>
                  </a:ext>
                </a:extLst>
              </a:tr>
              <a:tr h="262435">
                <a:tc>
                  <a:txBody>
                    <a:bodyPr/>
                    <a:lstStyle/>
                    <a:p>
                      <a:pPr algn="l" rtl="0">
                        <a:buNone/>
                      </a:pPr>
                      <a:r>
                        <a:rPr lang="cs-CZ" sz="1200">
                          <a:effectLst/>
                        </a:rPr>
                        <a:t>9</a:t>
                      </a:r>
                    </a:p>
                  </a:txBody>
                  <a:tcPr marL="28073" marR="28073" marT="14037" marB="14037" anchor="ctr">
                    <a:lnL w="12700" cap="flat" cmpd="sng" algn="ctr">
                      <a:solidFill>
                        <a:srgbClr val="F000FD"/>
                      </a:solidFill>
                      <a:prstDash val="solid"/>
                      <a:round/>
                      <a:headEnd type="none" w="med" len="med"/>
                      <a:tailEnd type="none" w="med" len="med"/>
                    </a:lnL>
                    <a:lnR w="12700" cap="flat" cmpd="sng" algn="ctr">
                      <a:solidFill>
                        <a:srgbClr val="B0F9FC"/>
                      </a:solidFill>
                      <a:prstDash val="solid"/>
                      <a:round/>
                      <a:headEnd type="none" w="med" len="med"/>
                      <a:tailEnd type="none" w="med" len="med"/>
                    </a:lnR>
                    <a:lnT w="12700" cap="flat" cmpd="sng" algn="ctr">
                      <a:solidFill>
                        <a:srgbClr val="F000FD"/>
                      </a:solidFill>
                      <a:prstDash val="solid"/>
                      <a:round/>
                      <a:headEnd type="none" w="med" len="med"/>
                      <a:tailEnd type="none" w="med" len="med"/>
                    </a:lnT>
                    <a:lnB w="12700" cap="flat" cmpd="sng" algn="ctr">
                      <a:solidFill>
                        <a:srgbClr val="F005FB"/>
                      </a:solidFill>
                      <a:prstDash val="solid"/>
                      <a:round/>
                      <a:headEnd type="none" w="med" len="med"/>
                      <a:tailEnd type="none" w="med" len="med"/>
                    </a:lnB>
                    <a:noFill/>
                  </a:tcPr>
                </a:tc>
                <a:tc>
                  <a:txBody>
                    <a:bodyPr/>
                    <a:lstStyle/>
                    <a:p>
                      <a:pPr algn="l">
                        <a:buNone/>
                      </a:pPr>
                      <a:r>
                        <a:rPr lang="cs-CZ" sz="1200" dirty="0">
                          <a:effectLst/>
                        </a:rPr>
                        <a:t>Samoa  </a:t>
                      </a:r>
                    </a:p>
                  </a:txBody>
                  <a:tcPr marL="28073" marR="28073" marT="14037" marB="14037" anchor="ctr">
                    <a:lnL w="12700" cap="flat" cmpd="sng" algn="ctr">
                      <a:solidFill>
                        <a:srgbClr val="B0F9FC"/>
                      </a:solidFill>
                      <a:prstDash val="solid"/>
                      <a:round/>
                      <a:headEnd type="none" w="med" len="med"/>
                      <a:tailEnd type="none" w="med" len="med"/>
                    </a:lnL>
                    <a:lnR w="12700" cap="flat" cmpd="sng" algn="ctr">
                      <a:solidFill>
                        <a:srgbClr val="F0FEFC"/>
                      </a:solidFill>
                      <a:prstDash val="solid"/>
                      <a:round/>
                      <a:headEnd type="none" w="med" len="med"/>
                      <a:tailEnd type="none" w="med" len="med"/>
                    </a:lnR>
                    <a:lnT w="12700" cap="flat" cmpd="sng" algn="ctr">
                      <a:solidFill>
                        <a:srgbClr val="B0F9FC"/>
                      </a:solidFill>
                      <a:prstDash val="solid"/>
                      <a:round/>
                      <a:headEnd type="none" w="med" len="med"/>
                      <a:tailEnd type="none" w="med" len="med"/>
                    </a:lnT>
                    <a:lnB w="12700" cap="flat" cmpd="sng" algn="ctr">
                      <a:solidFill>
                        <a:srgbClr val="700AFB"/>
                      </a:solidFill>
                      <a:prstDash val="solid"/>
                      <a:round/>
                      <a:headEnd type="none" w="med" len="med"/>
                      <a:tailEnd type="none" w="med" len="med"/>
                    </a:lnB>
                    <a:noFill/>
                  </a:tcPr>
                </a:tc>
                <a:tc>
                  <a:txBody>
                    <a:bodyPr/>
                    <a:lstStyle/>
                    <a:p>
                      <a:pPr algn="l">
                        <a:buNone/>
                      </a:pPr>
                      <a:r>
                        <a:rPr lang="cs-CZ" sz="1200" b="1" dirty="0">
                          <a:effectLst/>
                          <a:hlinkClick r:id="rId10"/>
                        </a:rPr>
                        <a:t>1,25 mld. USD</a:t>
                      </a:r>
                      <a:endParaRPr lang="cs-CZ" sz="1200" dirty="0">
                        <a:effectLst/>
                      </a:endParaRPr>
                    </a:p>
                  </a:txBody>
                  <a:tcPr marL="28073" marR="28073" marT="14037" marB="14037" anchor="ctr">
                    <a:lnL w="12700" cap="flat" cmpd="sng" algn="ctr">
                      <a:solidFill>
                        <a:srgbClr val="F0FEFC"/>
                      </a:solidFill>
                      <a:prstDash val="solid"/>
                      <a:round/>
                      <a:headEnd type="none" w="med" len="med"/>
                      <a:tailEnd type="none" w="med" len="med"/>
                    </a:lnL>
                    <a:lnR w="12700" cap="flat" cmpd="sng" algn="ctr">
                      <a:solidFill>
                        <a:srgbClr val="B009FD"/>
                      </a:solidFill>
                      <a:prstDash val="solid"/>
                      <a:round/>
                      <a:headEnd type="none" w="med" len="med"/>
                      <a:tailEnd type="none" w="med" len="med"/>
                    </a:lnR>
                    <a:lnT w="12700" cap="flat" cmpd="sng" algn="ctr">
                      <a:solidFill>
                        <a:srgbClr val="F0FEFC"/>
                      </a:solidFill>
                      <a:prstDash val="solid"/>
                      <a:round/>
                      <a:headEnd type="none" w="med" len="med"/>
                      <a:tailEnd type="none" w="med" len="med"/>
                    </a:lnT>
                    <a:lnB w="12700" cap="flat" cmpd="sng" algn="ctr">
                      <a:solidFill>
                        <a:srgbClr val="F005FB"/>
                      </a:solidFill>
                      <a:prstDash val="solid"/>
                      <a:round/>
                      <a:headEnd type="none" w="med" len="med"/>
                      <a:tailEnd type="none" w="med" len="med"/>
                    </a:lnB>
                    <a:noFill/>
                  </a:tcPr>
                </a:tc>
                <a:tc>
                  <a:txBody>
                    <a:bodyPr/>
                    <a:lstStyle/>
                    <a:p>
                      <a:pPr algn="l" rtl="0">
                        <a:buNone/>
                      </a:pPr>
                      <a:r>
                        <a:rPr lang="cs-CZ" sz="1200">
                          <a:effectLst/>
                        </a:rPr>
                        <a:t>$1 248 000 000</a:t>
                      </a:r>
                    </a:p>
                  </a:txBody>
                  <a:tcPr marL="28073" marR="28073" marT="14037" marB="14037" anchor="ctr">
                    <a:lnL w="12700" cap="flat" cmpd="sng" algn="ctr">
                      <a:solidFill>
                        <a:srgbClr val="B009FD"/>
                      </a:solidFill>
                      <a:prstDash val="solid"/>
                      <a:round/>
                      <a:headEnd type="none" w="med" len="med"/>
                      <a:tailEnd type="none" w="med" len="med"/>
                    </a:lnL>
                    <a:lnR w="12700" cap="flat" cmpd="sng" algn="ctr">
                      <a:solidFill>
                        <a:srgbClr val="B00AFD"/>
                      </a:solidFill>
                      <a:prstDash val="solid"/>
                      <a:round/>
                      <a:headEnd type="none" w="med" len="med"/>
                      <a:tailEnd type="none" w="med" len="med"/>
                    </a:lnR>
                    <a:lnT w="12700" cap="flat" cmpd="sng" algn="ctr">
                      <a:solidFill>
                        <a:srgbClr val="B009FD"/>
                      </a:solidFill>
                      <a:prstDash val="solid"/>
                      <a:round/>
                      <a:headEnd type="none" w="med" len="med"/>
                      <a:tailEnd type="none" w="med" len="med"/>
                    </a:lnT>
                    <a:lnB w="12700" cap="flat" cmpd="sng" algn="ctr">
                      <a:solidFill>
                        <a:srgbClr val="7019FB"/>
                      </a:solidFill>
                      <a:prstDash val="solid"/>
                      <a:round/>
                      <a:headEnd type="none" w="med" len="med"/>
                      <a:tailEnd type="none" w="med" len="med"/>
                    </a:lnB>
                    <a:noFill/>
                  </a:tcPr>
                </a:tc>
                <a:tc>
                  <a:txBody>
                    <a:bodyPr/>
                    <a:lstStyle/>
                    <a:p>
                      <a:pPr algn="l" rtl="0">
                        <a:buNone/>
                      </a:pPr>
                      <a:r>
                        <a:rPr lang="cs-CZ" sz="1200">
                          <a:effectLst/>
                        </a:rPr>
                        <a:t>2,7%</a:t>
                      </a:r>
                    </a:p>
                  </a:txBody>
                  <a:tcPr marL="28073" marR="28073" marT="14037" marB="14037" anchor="ctr">
                    <a:lnL w="12700" cap="flat" cmpd="sng" algn="ctr">
                      <a:solidFill>
                        <a:srgbClr val="B00AFD"/>
                      </a:solidFill>
                      <a:prstDash val="solid"/>
                      <a:round/>
                      <a:headEnd type="none" w="med" len="med"/>
                      <a:tailEnd type="none" w="med" len="med"/>
                    </a:lnL>
                    <a:lnR w="12700" cap="flat" cmpd="sng" algn="ctr">
                      <a:solidFill>
                        <a:srgbClr val="F003FD"/>
                      </a:solidFill>
                      <a:prstDash val="solid"/>
                      <a:round/>
                      <a:headEnd type="none" w="med" len="med"/>
                      <a:tailEnd type="none" w="med" len="med"/>
                    </a:lnR>
                    <a:lnT w="12700" cap="flat" cmpd="sng" algn="ctr">
                      <a:solidFill>
                        <a:srgbClr val="B00AFD"/>
                      </a:solidFill>
                      <a:prstDash val="solid"/>
                      <a:round/>
                      <a:headEnd type="none" w="med" len="med"/>
                      <a:tailEnd type="none" w="med" len="med"/>
                    </a:lnT>
                    <a:lnB w="12700" cap="flat" cmpd="sng" algn="ctr">
                      <a:solidFill>
                        <a:srgbClr val="F01CFB"/>
                      </a:solidFill>
                      <a:prstDash val="solid"/>
                      <a:round/>
                      <a:headEnd type="none" w="med" len="med"/>
                      <a:tailEnd type="none" w="med" len="med"/>
                    </a:lnB>
                    <a:noFill/>
                  </a:tcPr>
                </a:tc>
                <a:tc>
                  <a:txBody>
                    <a:bodyPr/>
                    <a:lstStyle/>
                    <a:p>
                      <a:pPr algn="l" rtl="0">
                        <a:buNone/>
                      </a:pPr>
                      <a:r>
                        <a:rPr lang="cs-CZ" sz="1200" dirty="0">
                          <a:effectLst/>
                        </a:rPr>
                        <a:t>$5 887</a:t>
                      </a:r>
                    </a:p>
                  </a:txBody>
                  <a:tcPr marL="28073" marR="28073" marT="14037" marB="14037" anchor="ctr">
                    <a:lnL w="12700" cap="flat" cmpd="sng" algn="ctr">
                      <a:solidFill>
                        <a:srgbClr val="F003FD"/>
                      </a:solidFill>
                      <a:prstDash val="solid"/>
                      <a:round/>
                      <a:headEnd type="none" w="med" len="med"/>
                      <a:tailEnd type="none" w="med" len="med"/>
                    </a:lnL>
                    <a:lnR w="12700" cap="flat" cmpd="sng" algn="ctr">
                      <a:solidFill>
                        <a:srgbClr val="F003FD"/>
                      </a:solidFill>
                      <a:prstDash val="solid"/>
                      <a:round/>
                      <a:headEnd type="none" w="med" len="med"/>
                      <a:tailEnd type="none" w="med" len="med"/>
                    </a:lnR>
                    <a:lnT w="12700" cap="flat" cmpd="sng" algn="ctr">
                      <a:solidFill>
                        <a:srgbClr val="F003FD"/>
                      </a:solidFill>
                      <a:prstDash val="solid"/>
                      <a:round/>
                      <a:headEnd type="none" w="med" len="med"/>
                      <a:tailEnd type="none" w="med" len="med"/>
                    </a:lnT>
                    <a:lnB w="12700" cap="flat" cmpd="sng" algn="ctr">
                      <a:solidFill>
                        <a:srgbClr val="F01EFB"/>
                      </a:solidFill>
                      <a:prstDash val="solid"/>
                      <a:round/>
                      <a:headEnd type="none" w="med" len="med"/>
                      <a:tailEnd type="none" w="med" len="med"/>
                    </a:lnB>
                    <a:noFill/>
                  </a:tcPr>
                </a:tc>
                <a:extLst>
                  <a:ext uri="{0D108BD9-81ED-4DB2-BD59-A6C34878D82A}">
                    <a16:rowId xmlns:a16="http://schemas.microsoft.com/office/drawing/2014/main" val="771875020"/>
                  </a:ext>
                </a:extLst>
              </a:tr>
              <a:tr h="262435">
                <a:tc>
                  <a:txBody>
                    <a:bodyPr/>
                    <a:lstStyle/>
                    <a:p>
                      <a:pPr algn="l" rtl="0">
                        <a:buNone/>
                      </a:pPr>
                      <a:r>
                        <a:rPr lang="cs-CZ" sz="1200">
                          <a:effectLst/>
                        </a:rPr>
                        <a:t>10</a:t>
                      </a:r>
                    </a:p>
                  </a:txBody>
                  <a:tcPr marL="28073" marR="28073" marT="14037" marB="14037" anchor="ctr">
                    <a:lnL w="12700" cap="flat" cmpd="sng" algn="ctr">
                      <a:solidFill>
                        <a:srgbClr val="F005FB"/>
                      </a:solidFill>
                      <a:prstDash val="solid"/>
                      <a:round/>
                      <a:headEnd type="none" w="med" len="med"/>
                      <a:tailEnd type="none" w="med" len="med"/>
                    </a:lnL>
                    <a:lnR w="12700" cap="flat" cmpd="sng" algn="ctr">
                      <a:solidFill>
                        <a:srgbClr val="700AFB"/>
                      </a:solidFill>
                      <a:prstDash val="solid"/>
                      <a:round/>
                      <a:headEnd type="none" w="med" len="med"/>
                      <a:tailEnd type="none" w="med" len="med"/>
                    </a:lnR>
                    <a:lnT w="12700" cap="flat" cmpd="sng" algn="ctr">
                      <a:solidFill>
                        <a:srgbClr val="F005FB"/>
                      </a:solidFill>
                      <a:prstDash val="solid"/>
                      <a:round/>
                      <a:headEnd type="none" w="med" len="med"/>
                      <a:tailEnd type="none" w="med" len="med"/>
                    </a:lnT>
                    <a:lnB w="12700" cap="flat" cmpd="sng" algn="ctr">
                      <a:solidFill>
                        <a:srgbClr val="F026FB"/>
                      </a:solidFill>
                      <a:prstDash val="solid"/>
                      <a:round/>
                      <a:headEnd type="none" w="med" len="med"/>
                      <a:tailEnd type="none" w="med" len="med"/>
                    </a:lnB>
                    <a:noFill/>
                  </a:tcPr>
                </a:tc>
                <a:tc>
                  <a:txBody>
                    <a:bodyPr/>
                    <a:lstStyle/>
                    <a:p>
                      <a:pPr algn="l">
                        <a:buNone/>
                      </a:pPr>
                      <a:r>
                        <a:rPr lang="cs-CZ" sz="1200" dirty="0">
                          <a:effectLst/>
                        </a:rPr>
                        <a:t>Vanuatu  </a:t>
                      </a:r>
                    </a:p>
                  </a:txBody>
                  <a:tcPr marL="28073" marR="28073" marT="14037" marB="14037" anchor="ctr">
                    <a:lnL w="12700" cap="flat" cmpd="sng" algn="ctr">
                      <a:solidFill>
                        <a:srgbClr val="700AFB"/>
                      </a:solidFill>
                      <a:prstDash val="solid"/>
                      <a:round/>
                      <a:headEnd type="none" w="med" len="med"/>
                      <a:tailEnd type="none" w="med" len="med"/>
                    </a:lnL>
                    <a:lnR w="12700" cap="flat" cmpd="sng" algn="ctr">
                      <a:solidFill>
                        <a:srgbClr val="F005FB"/>
                      </a:solidFill>
                      <a:prstDash val="solid"/>
                      <a:round/>
                      <a:headEnd type="none" w="med" len="med"/>
                      <a:tailEnd type="none" w="med" len="med"/>
                    </a:lnR>
                    <a:lnT w="12700" cap="flat" cmpd="sng" algn="ctr">
                      <a:solidFill>
                        <a:srgbClr val="700AFB"/>
                      </a:solidFill>
                      <a:prstDash val="solid"/>
                      <a:round/>
                      <a:headEnd type="none" w="med" len="med"/>
                      <a:tailEnd type="none" w="med" len="med"/>
                    </a:lnT>
                    <a:lnB w="12700" cap="flat" cmpd="sng" algn="ctr">
                      <a:solidFill>
                        <a:srgbClr val="F02AFB"/>
                      </a:solidFill>
                      <a:prstDash val="solid"/>
                      <a:round/>
                      <a:headEnd type="none" w="med" len="med"/>
                      <a:tailEnd type="none" w="med" len="med"/>
                    </a:lnB>
                    <a:noFill/>
                  </a:tcPr>
                </a:tc>
                <a:tc>
                  <a:txBody>
                    <a:bodyPr/>
                    <a:lstStyle/>
                    <a:p>
                      <a:pPr algn="l">
                        <a:buNone/>
                      </a:pPr>
                      <a:r>
                        <a:rPr lang="cs-CZ" sz="1200" b="1">
                          <a:effectLst/>
                          <a:hlinkClick r:id="rId11"/>
                        </a:rPr>
                        <a:t>1,12 mld. USD</a:t>
                      </a:r>
                      <a:endParaRPr lang="cs-CZ" sz="1200">
                        <a:effectLst/>
                      </a:endParaRPr>
                    </a:p>
                  </a:txBody>
                  <a:tcPr marL="28073" marR="28073" marT="14037" marB="14037" anchor="ctr">
                    <a:lnL w="12700" cap="flat" cmpd="sng" algn="ctr">
                      <a:solidFill>
                        <a:srgbClr val="F005FB"/>
                      </a:solidFill>
                      <a:prstDash val="solid"/>
                      <a:round/>
                      <a:headEnd type="none" w="med" len="med"/>
                      <a:tailEnd type="none" w="med" len="med"/>
                    </a:lnL>
                    <a:lnR w="12700" cap="flat" cmpd="sng" algn="ctr">
                      <a:solidFill>
                        <a:srgbClr val="7019FB"/>
                      </a:solidFill>
                      <a:prstDash val="solid"/>
                      <a:round/>
                      <a:headEnd type="none" w="med" len="med"/>
                      <a:tailEnd type="none" w="med" len="med"/>
                    </a:lnR>
                    <a:lnT w="12700" cap="flat" cmpd="sng" algn="ctr">
                      <a:solidFill>
                        <a:srgbClr val="F005FB"/>
                      </a:solidFill>
                      <a:prstDash val="solid"/>
                      <a:round/>
                      <a:headEnd type="none" w="med" len="med"/>
                      <a:tailEnd type="none" w="med" len="med"/>
                    </a:lnT>
                    <a:lnB w="12700" cap="flat" cmpd="sng" algn="ctr">
                      <a:solidFill>
                        <a:srgbClr val="3029FB"/>
                      </a:solidFill>
                      <a:prstDash val="solid"/>
                      <a:round/>
                      <a:headEnd type="none" w="med" len="med"/>
                      <a:tailEnd type="none" w="med" len="med"/>
                    </a:lnB>
                    <a:noFill/>
                  </a:tcPr>
                </a:tc>
                <a:tc>
                  <a:txBody>
                    <a:bodyPr/>
                    <a:lstStyle/>
                    <a:p>
                      <a:pPr algn="l" rtl="0">
                        <a:buNone/>
                      </a:pPr>
                      <a:r>
                        <a:rPr lang="cs-CZ" sz="1200">
                          <a:effectLst/>
                        </a:rPr>
                        <a:t>$1 119 000 000</a:t>
                      </a:r>
                    </a:p>
                  </a:txBody>
                  <a:tcPr marL="28073" marR="28073" marT="14037" marB="14037" anchor="ctr">
                    <a:lnL w="12700" cap="flat" cmpd="sng" algn="ctr">
                      <a:solidFill>
                        <a:srgbClr val="7019FB"/>
                      </a:solidFill>
                      <a:prstDash val="solid"/>
                      <a:round/>
                      <a:headEnd type="none" w="med" len="med"/>
                      <a:tailEnd type="none" w="med" len="med"/>
                    </a:lnL>
                    <a:lnR w="12700" cap="flat" cmpd="sng" algn="ctr">
                      <a:solidFill>
                        <a:srgbClr val="F01CFB"/>
                      </a:solidFill>
                      <a:prstDash val="solid"/>
                      <a:round/>
                      <a:headEnd type="none" w="med" len="med"/>
                      <a:tailEnd type="none" w="med" len="med"/>
                    </a:lnR>
                    <a:lnT w="12700" cap="flat" cmpd="sng" algn="ctr">
                      <a:solidFill>
                        <a:srgbClr val="7019FB"/>
                      </a:solidFill>
                      <a:prstDash val="solid"/>
                      <a:round/>
                      <a:headEnd type="none" w="med" len="med"/>
                      <a:tailEnd type="none" w="med" len="med"/>
                    </a:lnT>
                    <a:lnB w="12700" cap="flat" cmpd="sng" algn="ctr">
                      <a:solidFill>
                        <a:srgbClr val="3039FB"/>
                      </a:solidFill>
                      <a:prstDash val="solid"/>
                      <a:round/>
                      <a:headEnd type="none" w="med" len="med"/>
                      <a:tailEnd type="none" w="med" len="med"/>
                    </a:lnB>
                    <a:noFill/>
                  </a:tcPr>
                </a:tc>
                <a:tc>
                  <a:txBody>
                    <a:bodyPr/>
                    <a:lstStyle/>
                    <a:p>
                      <a:pPr algn="l" rtl="0">
                        <a:buNone/>
                      </a:pPr>
                      <a:r>
                        <a:rPr lang="cs-CZ" sz="1200">
                          <a:effectLst/>
                        </a:rPr>
                        <a:t>1,7%</a:t>
                      </a:r>
                    </a:p>
                  </a:txBody>
                  <a:tcPr marL="28073" marR="28073" marT="14037" marB="14037" anchor="ctr">
                    <a:lnL w="12700" cap="flat" cmpd="sng" algn="ctr">
                      <a:solidFill>
                        <a:srgbClr val="F01CFB"/>
                      </a:solidFill>
                      <a:prstDash val="solid"/>
                      <a:round/>
                      <a:headEnd type="none" w="med" len="med"/>
                      <a:tailEnd type="none" w="med" len="med"/>
                    </a:lnL>
                    <a:lnR w="12700" cap="flat" cmpd="sng" algn="ctr">
                      <a:solidFill>
                        <a:srgbClr val="F01EFB"/>
                      </a:solidFill>
                      <a:prstDash val="solid"/>
                      <a:round/>
                      <a:headEnd type="none" w="med" len="med"/>
                      <a:tailEnd type="none" w="med" len="med"/>
                    </a:lnR>
                    <a:lnT w="12700" cap="flat" cmpd="sng" algn="ctr">
                      <a:solidFill>
                        <a:srgbClr val="F01CFB"/>
                      </a:solidFill>
                      <a:prstDash val="solid"/>
                      <a:round/>
                      <a:headEnd type="none" w="med" len="med"/>
                      <a:tailEnd type="none" w="med" len="med"/>
                    </a:lnT>
                    <a:lnB w="12700" cap="flat" cmpd="sng" algn="ctr">
                      <a:solidFill>
                        <a:srgbClr val="3041FB"/>
                      </a:solidFill>
                      <a:prstDash val="solid"/>
                      <a:round/>
                      <a:headEnd type="none" w="med" len="med"/>
                      <a:tailEnd type="none" w="med" len="med"/>
                    </a:lnB>
                    <a:noFill/>
                  </a:tcPr>
                </a:tc>
                <a:tc>
                  <a:txBody>
                    <a:bodyPr/>
                    <a:lstStyle/>
                    <a:p>
                      <a:pPr algn="l" rtl="0">
                        <a:buNone/>
                      </a:pPr>
                      <a:r>
                        <a:rPr lang="cs-CZ" sz="1200" dirty="0">
                          <a:effectLst/>
                        </a:rPr>
                        <a:t>$3 133</a:t>
                      </a:r>
                    </a:p>
                  </a:txBody>
                  <a:tcPr marL="28073" marR="28073" marT="14037" marB="14037" anchor="ctr">
                    <a:lnL w="12700" cap="flat" cmpd="sng" algn="ctr">
                      <a:solidFill>
                        <a:srgbClr val="F01EFB"/>
                      </a:solidFill>
                      <a:prstDash val="solid"/>
                      <a:round/>
                      <a:headEnd type="none" w="med" len="med"/>
                      <a:tailEnd type="none" w="med" len="med"/>
                    </a:lnL>
                    <a:lnR w="12700" cap="flat" cmpd="sng" algn="ctr">
                      <a:solidFill>
                        <a:srgbClr val="F01EFB"/>
                      </a:solidFill>
                      <a:prstDash val="solid"/>
                      <a:round/>
                      <a:headEnd type="none" w="med" len="med"/>
                      <a:tailEnd type="none" w="med" len="med"/>
                    </a:lnR>
                    <a:lnT w="12700" cap="flat" cmpd="sng" algn="ctr">
                      <a:solidFill>
                        <a:srgbClr val="F01EFB"/>
                      </a:solidFill>
                      <a:prstDash val="solid"/>
                      <a:round/>
                      <a:headEnd type="none" w="med" len="med"/>
                      <a:tailEnd type="none" w="med" len="med"/>
                    </a:lnT>
                    <a:lnB w="12700" cap="flat" cmpd="sng" algn="ctr">
                      <a:solidFill>
                        <a:srgbClr val="7039FB"/>
                      </a:solidFill>
                      <a:prstDash val="solid"/>
                      <a:round/>
                      <a:headEnd type="none" w="med" len="med"/>
                      <a:tailEnd type="none" w="med" len="med"/>
                    </a:lnB>
                    <a:noFill/>
                  </a:tcPr>
                </a:tc>
                <a:extLst>
                  <a:ext uri="{0D108BD9-81ED-4DB2-BD59-A6C34878D82A}">
                    <a16:rowId xmlns:a16="http://schemas.microsoft.com/office/drawing/2014/main" val="1955240032"/>
                  </a:ext>
                </a:extLst>
              </a:tr>
              <a:tr h="374906">
                <a:tc>
                  <a:txBody>
                    <a:bodyPr/>
                    <a:lstStyle/>
                    <a:p>
                      <a:pPr algn="l" rtl="0">
                        <a:buNone/>
                      </a:pPr>
                      <a:r>
                        <a:rPr lang="cs-CZ" sz="1200">
                          <a:effectLst/>
                        </a:rPr>
                        <a:t>11</a:t>
                      </a:r>
                    </a:p>
                  </a:txBody>
                  <a:tcPr marL="28073" marR="28073" marT="14037" marB="14037" anchor="ctr">
                    <a:lnL w="12700" cap="flat" cmpd="sng" algn="ctr">
                      <a:solidFill>
                        <a:srgbClr val="F026FB"/>
                      </a:solidFill>
                      <a:prstDash val="solid"/>
                      <a:round/>
                      <a:headEnd type="none" w="med" len="med"/>
                      <a:tailEnd type="none" w="med" len="med"/>
                    </a:lnL>
                    <a:lnR w="12700" cap="flat" cmpd="sng" algn="ctr">
                      <a:solidFill>
                        <a:srgbClr val="F02AFB"/>
                      </a:solidFill>
                      <a:prstDash val="solid"/>
                      <a:round/>
                      <a:headEnd type="none" w="med" len="med"/>
                      <a:tailEnd type="none" w="med" len="med"/>
                    </a:lnR>
                    <a:lnT w="12700" cap="flat" cmpd="sng" algn="ctr">
                      <a:solidFill>
                        <a:srgbClr val="F026FB"/>
                      </a:solidFill>
                      <a:prstDash val="solid"/>
                      <a:round/>
                      <a:headEnd type="none" w="med" len="med"/>
                      <a:tailEnd type="none" w="med" len="med"/>
                    </a:lnT>
                    <a:lnB w="12700" cap="flat" cmpd="sng" algn="ctr">
                      <a:solidFill>
                        <a:srgbClr val="7048FB"/>
                      </a:solidFill>
                      <a:prstDash val="solid"/>
                      <a:round/>
                      <a:headEnd type="none" w="med" len="med"/>
                      <a:tailEnd type="none" w="med" len="med"/>
                    </a:lnB>
                    <a:noFill/>
                  </a:tcPr>
                </a:tc>
                <a:tc>
                  <a:txBody>
                    <a:bodyPr/>
                    <a:lstStyle/>
                    <a:p>
                      <a:pPr algn="l">
                        <a:buNone/>
                      </a:pPr>
                      <a:r>
                        <a:rPr lang="cs-CZ" sz="1200" dirty="0">
                          <a:effectLst/>
                        </a:rPr>
                        <a:t>Severní Mariany  USA</a:t>
                      </a:r>
                    </a:p>
                  </a:txBody>
                  <a:tcPr marL="28073" marR="28073" marT="14037" marB="14037" anchor="ctr">
                    <a:lnL w="12700" cap="flat" cmpd="sng" algn="ctr">
                      <a:solidFill>
                        <a:srgbClr val="F02AFB"/>
                      </a:solidFill>
                      <a:prstDash val="solid"/>
                      <a:round/>
                      <a:headEnd type="none" w="med" len="med"/>
                      <a:tailEnd type="none" w="med" len="med"/>
                    </a:lnL>
                    <a:lnR w="12700" cap="flat" cmpd="sng" algn="ctr">
                      <a:solidFill>
                        <a:srgbClr val="3029FB"/>
                      </a:solidFill>
                      <a:prstDash val="solid"/>
                      <a:round/>
                      <a:headEnd type="none" w="med" len="med"/>
                      <a:tailEnd type="none" w="med" len="med"/>
                    </a:lnR>
                    <a:lnT w="12700" cap="flat" cmpd="sng" algn="ctr">
                      <a:solidFill>
                        <a:srgbClr val="F02AFB"/>
                      </a:solidFill>
                      <a:prstDash val="solid"/>
                      <a:round/>
                      <a:headEnd type="none" w="med" len="med"/>
                      <a:tailEnd type="none" w="med" len="med"/>
                    </a:lnT>
                    <a:lnB w="12700" cap="flat" cmpd="sng" algn="ctr">
                      <a:solidFill>
                        <a:srgbClr val="3045FB"/>
                      </a:solidFill>
                      <a:prstDash val="solid"/>
                      <a:round/>
                      <a:headEnd type="none" w="med" len="med"/>
                      <a:tailEnd type="none" w="med" len="med"/>
                    </a:lnB>
                    <a:solidFill>
                      <a:srgbClr val="FFFF00"/>
                    </a:solidFill>
                  </a:tcPr>
                </a:tc>
                <a:tc>
                  <a:txBody>
                    <a:bodyPr/>
                    <a:lstStyle/>
                    <a:p>
                      <a:pPr algn="l">
                        <a:buNone/>
                      </a:pPr>
                      <a:r>
                        <a:rPr lang="de-DE" sz="1200" b="1">
                          <a:effectLst/>
                          <a:hlinkClick r:id="rId12"/>
                        </a:rPr>
                        <a:t>1,1 mld. USD</a:t>
                      </a:r>
                      <a:r>
                        <a:rPr lang="de-DE" sz="1200">
                          <a:effectLst/>
                          <a:hlinkClick r:id="rId12"/>
                        </a:rPr>
                        <a:t> (SB, 2022)</a:t>
                      </a:r>
                      <a:endParaRPr lang="de-DE" sz="1200">
                        <a:effectLst/>
                      </a:endParaRPr>
                    </a:p>
                  </a:txBody>
                  <a:tcPr marL="28073" marR="28073" marT="14037" marB="14037" anchor="ctr">
                    <a:lnL w="12700" cap="flat" cmpd="sng" algn="ctr">
                      <a:solidFill>
                        <a:srgbClr val="3029FB"/>
                      </a:solidFill>
                      <a:prstDash val="solid"/>
                      <a:round/>
                      <a:headEnd type="none" w="med" len="med"/>
                      <a:tailEnd type="none" w="med" len="med"/>
                    </a:lnL>
                    <a:lnR w="12700" cap="flat" cmpd="sng" algn="ctr">
                      <a:solidFill>
                        <a:srgbClr val="3039FB"/>
                      </a:solidFill>
                      <a:prstDash val="solid"/>
                      <a:round/>
                      <a:headEnd type="none" w="med" len="med"/>
                      <a:tailEnd type="none" w="med" len="med"/>
                    </a:lnR>
                    <a:lnT w="12700" cap="flat" cmpd="sng" algn="ctr">
                      <a:solidFill>
                        <a:srgbClr val="3029FB"/>
                      </a:solidFill>
                      <a:prstDash val="solid"/>
                      <a:round/>
                      <a:headEnd type="none" w="med" len="med"/>
                      <a:tailEnd type="none" w="med" len="med"/>
                    </a:lnT>
                    <a:lnB w="12700" cap="flat" cmpd="sng" algn="ctr">
                      <a:solidFill>
                        <a:srgbClr val="F042FB"/>
                      </a:solidFill>
                      <a:prstDash val="solid"/>
                      <a:round/>
                      <a:headEnd type="none" w="med" len="med"/>
                      <a:tailEnd type="none" w="med" len="med"/>
                    </a:lnB>
                    <a:noFill/>
                  </a:tcPr>
                </a:tc>
                <a:tc>
                  <a:txBody>
                    <a:bodyPr/>
                    <a:lstStyle/>
                    <a:p>
                      <a:pPr algn="l" rtl="0">
                        <a:buNone/>
                      </a:pPr>
                      <a:r>
                        <a:rPr lang="cs-CZ" sz="1200">
                          <a:effectLst/>
                        </a:rPr>
                        <a:t>$1 096 000 000</a:t>
                      </a:r>
                    </a:p>
                  </a:txBody>
                  <a:tcPr marL="28073" marR="28073" marT="14037" marB="14037" anchor="ctr">
                    <a:lnL w="12700" cap="flat" cmpd="sng" algn="ctr">
                      <a:solidFill>
                        <a:srgbClr val="3039FB"/>
                      </a:solidFill>
                      <a:prstDash val="solid"/>
                      <a:round/>
                      <a:headEnd type="none" w="med" len="med"/>
                      <a:tailEnd type="none" w="med" len="med"/>
                    </a:lnL>
                    <a:lnR w="12700" cap="flat" cmpd="sng" algn="ctr">
                      <a:solidFill>
                        <a:srgbClr val="3041FB"/>
                      </a:solidFill>
                      <a:prstDash val="solid"/>
                      <a:round/>
                      <a:headEnd type="none" w="med" len="med"/>
                      <a:tailEnd type="none" w="med" len="med"/>
                    </a:lnR>
                    <a:lnT w="12700" cap="flat" cmpd="sng" algn="ctr">
                      <a:solidFill>
                        <a:srgbClr val="3039FB"/>
                      </a:solidFill>
                      <a:prstDash val="solid"/>
                      <a:round/>
                      <a:headEnd type="none" w="med" len="med"/>
                      <a:tailEnd type="none" w="med" len="med"/>
                    </a:lnT>
                    <a:lnB w="12700" cap="flat" cmpd="sng" algn="ctr">
                      <a:solidFill>
                        <a:srgbClr val="7049FB"/>
                      </a:solidFill>
                      <a:prstDash val="solid"/>
                      <a:round/>
                      <a:headEnd type="none" w="med" len="med"/>
                      <a:tailEnd type="none" w="med" len="med"/>
                    </a:lnB>
                    <a:noFill/>
                  </a:tcPr>
                </a:tc>
                <a:tc>
                  <a:txBody>
                    <a:bodyPr/>
                    <a:lstStyle/>
                    <a:p>
                      <a:pPr algn="l" rtl="0">
                        <a:buNone/>
                      </a:pPr>
                      <a:r>
                        <a:rPr lang="cs-CZ" sz="1200">
                          <a:effectLst/>
                        </a:rPr>
                        <a:t>16,64%</a:t>
                      </a:r>
                    </a:p>
                  </a:txBody>
                  <a:tcPr marL="28073" marR="28073" marT="14037" marB="14037" anchor="ctr">
                    <a:lnL w="12700" cap="flat" cmpd="sng" algn="ctr">
                      <a:solidFill>
                        <a:srgbClr val="3041FB"/>
                      </a:solidFill>
                      <a:prstDash val="solid"/>
                      <a:round/>
                      <a:headEnd type="none" w="med" len="med"/>
                      <a:tailEnd type="none" w="med" len="med"/>
                    </a:lnL>
                    <a:lnR w="12700" cap="flat" cmpd="sng" algn="ctr">
                      <a:solidFill>
                        <a:srgbClr val="7039FB"/>
                      </a:solidFill>
                      <a:prstDash val="solid"/>
                      <a:round/>
                      <a:headEnd type="none" w="med" len="med"/>
                      <a:tailEnd type="none" w="med" len="med"/>
                    </a:lnR>
                    <a:lnT w="12700" cap="flat" cmpd="sng" algn="ctr">
                      <a:solidFill>
                        <a:srgbClr val="3041FB"/>
                      </a:solidFill>
                      <a:prstDash val="solid"/>
                      <a:round/>
                      <a:headEnd type="none" w="med" len="med"/>
                      <a:tailEnd type="none" w="med" len="med"/>
                    </a:lnT>
                    <a:lnB w="12700" cap="flat" cmpd="sng" algn="ctr">
                      <a:solidFill>
                        <a:srgbClr val="7057FB"/>
                      </a:solidFill>
                      <a:prstDash val="solid"/>
                      <a:round/>
                      <a:headEnd type="none" w="med" len="med"/>
                      <a:tailEnd type="none" w="med" len="med"/>
                    </a:lnB>
                    <a:noFill/>
                  </a:tcPr>
                </a:tc>
                <a:tc>
                  <a:txBody>
                    <a:bodyPr/>
                    <a:lstStyle/>
                    <a:p>
                      <a:pPr algn="l" rtl="0">
                        <a:buNone/>
                      </a:pPr>
                      <a:r>
                        <a:rPr lang="cs-CZ" sz="1200" dirty="0">
                          <a:effectLst/>
                        </a:rPr>
                        <a:t>$23 786</a:t>
                      </a:r>
                    </a:p>
                  </a:txBody>
                  <a:tcPr marL="28073" marR="28073" marT="14037" marB="14037" anchor="ctr">
                    <a:lnL w="12700" cap="flat" cmpd="sng" algn="ctr">
                      <a:solidFill>
                        <a:srgbClr val="7039FB"/>
                      </a:solidFill>
                      <a:prstDash val="solid"/>
                      <a:round/>
                      <a:headEnd type="none" w="med" len="med"/>
                      <a:tailEnd type="none" w="med" len="med"/>
                    </a:lnL>
                    <a:lnR w="12700" cap="flat" cmpd="sng" algn="ctr">
                      <a:solidFill>
                        <a:srgbClr val="7039FB"/>
                      </a:solidFill>
                      <a:prstDash val="solid"/>
                      <a:round/>
                      <a:headEnd type="none" w="med" len="med"/>
                      <a:tailEnd type="none" w="med" len="med"/>
                    </a:lnR>
                    <a:lnT w="12700" cap="flat" cmpd="sng" algn="ctr">
                      <a:solidFill>
                        <a:srgbClr val="7039FB"/>
                      </a:solidFill>
                      <a:prstDash val="solid"/>
                      <a:round/>
                      <a:headEnd type="none" w="med" len="med"/>
                      <a:tailEnd type="none" w="med" len="med"/>
                    </a:lnT>
                    <a:lnB w="12700" cap="flat" cmpd="sng" algn="ctr">
                      <a:solidFill>
                        <a:srgbClr val="F051FB"/>
                      </a:solidFill>
                      <a:prstDash val="solid"/>
                      <a:round/>
                      <a:headEnd type="none" w="med" len="med"/>
                      <a:tailEnd type="none" w="med" len="med"/>
                    </a:lnB>
                    <a:noFill/>
                  </a:tcPr>
                </a:tc>
                <a:extLst>
                  <a:ext uri="{0D108BD9-81ED-4DB2-BD59-A6C34878D82A}">
                    <a16:rowId xmlns:a16="http://schemas.microsoft.com/office/drawing/2014/main" val="1093818779"/>
                  </a:ext>
                </a:extLst>
              </a:tr>
              <a:tr h="374906">
                <a:tc>
                  <a:txBody>
                    <a:bodyPr/>
                    <a:lstStyle/>
                    <a:p>
                      <a:pPr algn="l" rtl="0">
                        <a:buNone/>
                      </a:pPr>
                      <a:r>
                        <a:rPr lang="cs-CZ" sz="1200">
                          <a:effectLst/>
                        </a:rPr>
                        <a:t>12</a:t>
                      </a:r>
                    </a:p>
                  </a:txBody>
                  <a:tcPr marL="28073" marR="28073" marT="14037" marB="14037" anchor="ctr">
                    <a:lnL w="12700" cap="flat" cmpd="sng" algn="ctr">
                      <a:solidFill>
                        <a:srgbClr val="7048FB"/>
                      </a:solidFill>
                      <a:prstDash val="solid"/>
                      <a:round/>
                      <a:headEnd type="none" w="med" len="med"/>
                      <a:tailEnd type="none" w="med" len="med"/>
                    </a:lnL>
                    <a:lnR w="12700" cap="flat" cmpd="sng" algn="ctr">
                      <a:solidFill>
                        <a:srgbClr val="3045FB"/>
                      </a:solidFill>
                      <a:prstDash val="solid"/>
                      <a:round/>
                      <a:headEnd type="none" w="med" len="med"/>
                      <a:tailEnd type="none" w="med" len="med"/>
                    </a:lnR>
                    <a:lnT w="12700" cap="flat" cmpd="sng" algn="ctr">
                      <a:solidFill>
                        <a:srgbClr val="7048FB"/>
                      </a:solidFill>
                      <a:prstDash val="solid"/>
                      <a:round/>
                      <a:headEnd type="none" w="med" len="med"/>
                      <a:tailEnd type="none" w="med" len="med"/>
                    </a:lnT>
                    <a:lnB w="12700" cap="flat" cmpd="sng" algn="ctr">
                      <a:solidFill>
                        <a:srgbClr val="F058FB"/>
                      </a:solidFill>
                      <a:prstDash val="solid"/>
                      <a:round/>
                      <a:headEnd type="none" w="med" len="med"/>
                      <a:tailEnd type="none" w="med" len="med"/>
                    </a:lnB>
                    <a:noFill/>
                  </a:tcPr>
                </a:tc>
                <a:tc>
                  <a:txBody>
                    <a:bodyPr/>
                    <a:lstStyle/>
                    <a:p>
                      <a:pPr algn="l">
                        <a:buNone/>
                      </a:pPr>
                      <a:r>
                        <a:rPr lang="cs-CZ" sz="1200" dirty="0">
                          <a:effectLst/>
                        </a:rPr>
                        <a:t>Americká Samoa   USA</a:t>
                      </a:r>
                    </a:p>
                  </a:txBody>
                  <a:tcPr marL="28073" marR="28073" marT="14037" marB="14037" anchor="ctr">
                    <a:lnL w="12700" cap="flat" cmpd="sng" algn="ctr">
                      <a:solidFill>
                        <a:srgbClr val="3045FB"/>
                      </a:solidFill>
                      <a:prstDash val="solid"/>
                      <a:round/>
                      <a:headEnd type="none" w="med" len="med"/>
                      <a:tailEnd type="none" w="med" len="med"/>
                    </a:lnL>
                    <a:lnR w="12700" cap="flat" cmpd="sng" algn="ctr">
                      <a:solidFill>
                        <a:srgbClr val="F042FB"/>
                      </a:solidFill>
                      <a:prstDash val="solid"/>
                      <a:round/>
                      <a:headEnd type="none" w="med" len="med"/>
                      <a:tailEnd type="none" w="med" len="med"/>
                    </a:lnR>
                    <a:lnT w="12700" cap="flat" cmpd="sng" algn="ctr">
                      <a:solidFill>
                        <a:srgbClr val="3045FB"/>
                      </a:solidFill>
                      <a:prstDash val="solid"/>
                      <a:round/>
                      <a:headEnd type="none" w="med" len="med"/>
                      <a:tailEnd type="none" w="med" len="med"/>
                    </a:lnT>
                    <a:lnB w="12700" cap="flat" cmpd="sng" algn="ctr">
                      <a:solidFill>
                        <a:srgbClr val="B060FB"/>
                      </a:solidFill>
                      <a:prstDash val="solid"/>
                      <a:round/>
                      <a:headEnd type="none" w="med" len="med"/>
                      <a:tailEnd type="none" w="med" len="med"/>
                    </a:lnB>
                    <a:solidFill>
                      <a:srgbClr val="FFFF00"/>
                    </a:solidFill>
                  </a:tcPr>
                </a:tc>
                <a:tc>
                  <a:txBody>
                    <a:bodyPr/>
                    <a:lstStyle/>
                    <a:p>
                      <a:pPr algn="l">
                        <a:buNone/>
                      </a:pPr>
                      <a:r>
                        <a:rPr lang="pt-BR" sz="1200" b="1">
                          <a:effectLst/>
                          <a:hlinkClick r:id="rId13"/>
                        </a:rPr>
                        <a:t>871 mil. USD</a:t>
                      </a:r>
                      <a:r>
                        <a:rPr lang="pt-BR" sz="1200">
                          <a:effectLst/>
                          <a:hlinkClick r:id="rId13"/>
                        </a:rPr>
                        <a:t> (SB, 2022)</a:t>
                      </a:r>
                      <a:endParaRPr lang="pt-BR" sz="1200">
                        <a:effectLst/>
                      </a:endParaRPr>
                    </a:p>
                  </a:txBody>
                  <a:tcPr marL="28073" marR="28073" marT="14037" marB="14037" anchor="ctr">
                    <a:lnL w="12700" cap="flat" cmpd="sng" algn="ctr">
                      <a:solidFill>
                        <a:srgbClr val="F042FB"/>
                      </a:solidFill>
                      <a:prstDash val="solid"/>
                      <a:round/>
                      <a:headEnd type="none" w="med" len="med"/>
                      <a:tailEnd type="none" w="med" len="med"/>
                    </a:lnL>
                    <a:lnR w="12700" cap="flat" cmpd="sng" algn="ctr">
                      <a:solidFill>
                        <a:srgbClr val="7049FB"/>
                      </a:solidFill>
                      <a:prstDash val="solid"/>
                      <a:round/>
                      <a:headEnd type="none" w="med" len="med"/>
                      <a:tailEnd type="none" w="med" len="med"/>
                    </a:lnR>
                    <a:lnT w="12700" cap="flat" cmpd="sng" algn="ctr">
                      <a:solidFill>
                        <a:srgbClr val="F042FB"/>
                      </a:solidFill>
                      <a:prstDash val="solid"/>
                      <a:round/>
                      <a:headEnd type="none" w="med" len="med"/>
                      <a:tailEnd type="none" w="med" len="med"/>
                    </a:lnT>
                    <a:lnB w="12700" cap="flat" cmpd="sng" algn="ctr">
                      <a:solidFill>
                        <a:srgbClr val="F069FB"/>
                      </a:solidFill>
                      <a:prstDash val="solid"/>
                      <a:round/>
                      <a:headEnd type="none" w="med" len="med"/>
                      <a:tailEnd type="none" w="med" len="med"/>
                    </a:lnB>
                    <a:noFill/>
                  </a:tcPr>
                </a:tc>
                <a:tc>
                  <a:txBody>
                    <a:bodyPr/>
                    <a:lstStyle/>
                    <a:p>
                      <a:pPr algn="l" rtl="0">
                        <a:buNone/>
                      </a:pPr>
                      <a:r>
                        <a:rPr lang="cs-CZ" sz="1200">
                          <a:effectLst/>
                        </a:rPr>
                        <a:t>$871 000 000</a:t>
                      </a:r>
                    </a:p>
                  </a:txBody>
                  <a:tcPr marL="28073" marR="28073" marT="14037" marB="14037" anchor="ctr">
                    <a:lnL w="12700" cap="flat" cmpd="sng" algn="ctr">
                      <a:solidFill>
                        <a:srgbClr val="7049FB"/>
                      </a:solidFill>
                      <a:prstDash val="solid"/>
                      <a:round/>
                      <a:headEnd type="none" w="med" len="med"/>
                      <a:tailEnd type="none" w="med" len="med"/>
                    </a:lnL>
                    <a:lnR w="12700" cap="flat" cmpd="sng" algn="ctr">
                      <a:solidFill>
                        <a:srgbClr val="7057FB"/>
                      </a:solidFill>
                      <a:prstDash val="solid"/>
                      <a:round/>
                      <a:headEnd type="none" w="med" len="med"/>
                      <a:tailEnd type="none" w="med" len="med"/>
                    </a:lnR>
                    <a:lnT w="12700" cap="flat" cmpd="sng" algn="ctr">
                      <a:solidFill>
                        <a:srgbClr val="7049FB"/>
                      </a:solidFill>
                      <a:prstDash val="solid"/>
                      <a:round/>
                      <a:headEnd type="none" w="med" len="med"/>
                      <a:tailEnd type="none" w="med" len="med"/>
                    </a:lnT>
                    <a:lnB w="12700" cap="flat" cmpd="sng" algn="ctr">
                      <a:solidFill>
                        <a:srgbClr val="B063FB"/>
                      </a:solidFill>
                      <a:prstDash val="solid"/>
                      <a:round/>
                      <a:headEnd type="none" w="med" len="med"/>
                      <a:tailEnd type="none" w="med" len="med"/>
                    </a:lnB>
                    <a:noFill/>
                  </a:tcPr>
                </a:tc>
                <a:tc>
                  <a:txBody>
                    <a:bodyPr/>
                    <a:lstStyle/>
                    <a:p>
                      <a:pPr algn="l" rtl="0">
                        <a:buNone/>
                      </a:pPr>
                      <a:r>
                        <a:rPr lang="cs-CZ" sz="1200">
                          <a:effectLst/>
                        </a:rPr>
                        <a:t>1,74%</a:t>
                      </a:r>
                    </a:p>
                  </a:txBody>
                  <a:tcPr marL="28073" marR="28073" marT="14037" marB="14037" anchor="ctr">
                    <a:lnL w="12700" cap="flat" cmpd="sng" algn="ctr">
                      <a:solidFill>
                        <a:srgbClr val="7057FB"/>
                      </a:solidFill>
                      <a:prstDash val="solid"/>
                      <a:round/>
                      <a:headEnd type="none" w="med" len="med"/>
                      <a:tailEnd type="none" w="med" len="med"/>
                    </a:lnL>
                    <a:lnR w="12700" cap="flat" cmpd="sng" algn="ctr">
                      <a:solidFill>
                        <a:srgbClr val="F051FB"/>
                      </a:solidFill>
                      <a:prstDash val="solid"/>
                      <a:round/>
                      <a:headEnd type="none" w="med" len="med"/>
                      <a:tailEnd type="none" w="med" len="med"/>
                    </a:lnR>
                    <a:lnT w="12700" cap="flat" cmpd="sng" algn="ctr">
                      <a:solidFill>
                        <a:srgbClr val="7057FB"/>
                      </a:solidFill>
                      <a:prstDash val="solid"/>
                      <a:round/>
                      <a:headEnd type="none" w="med" len="med"/>
                      <a:tailEnd type="none" w="med" len="med"/>
                    </a:lnT>
                    <a:lnB w="12700" cap="flat" cmpd="sng" algn="ctr">
                      <a:solidFill>
                        <a:srgbClr val="F066FB"/>
                      </a:solidFill>
                      <a:prstDash val="solid"/>
                      <a:round/>
                      <a:headEnd type="none" w="med" len="med"/>
                      <a:tailEnd type="none" w="med" len="med"/>
                    </a:lnB>
                    <a:noFill/>
                  </a:tcPr>
                </a:tc>
                <a:tc>
                  <a:txBody>
                    <a:bodyPr/>
                    <a:lstStyle/>
                    <a:p>
                      <a:pPr algn="l" rtl="0">
                        <a:buNone/>
                      </a:pPr>
                      <a:r>
                        <a:rPr lang="cs-CZ" sz="1200" dirty="0">
                          <a:effectLst/>
                        </a:rPr>
                        <a:t>$18 017</a:t>
                      </a:r>
                    </a:p>
                  </a:txBody>
                  <a:tcPr marL="28073" marR="28073" marT="14037" marB="14037" anchor="ctr">
                    <a:lnL w="12700" cap="flat" cmpd="sng" algn="ctr">
                      <a:solidFill>
                        <a:srgbClr val="F051FB"/>
                      </a:solidFill>
                      <a:prstDash val="solid"/>
                      <a:round/>
                      <a:headEnd type="none" w="med" len="med"/>
                      <a:tailEnd type="none" w="med" len="med"/>
                    </a:lnL>
                    <a:lnR w="12700" cap="flat" cmpd="sng" algn="ctr">
                      <a:solidFill>
                        <a:srgbClr val="F051FB"/>
                      </a:solidFill>
                      <a:prstDash val="solid"/>
                      <a:round/>
                      <a:headEnd type="none" w="med" len="med"/>
                      <a:tailEnd type="none" w="med" len="med"/>
                    </a:lnR>
                    <a:lnT w="12700" cap="flat" cmpd="sng" algn="ctr">
                      <a:solidFill>
                        <a:srgbClr val="F051FB"/>
                      </a:solidFill>
                      <a:prstDash val="solid"/>
                      <a:round/>
                      <a:headEnd type="none" w="med" len="med"/>
                      <a:tailEnd type="none" w="med" len="med"/>
                    </a:lnT>
                    <a:lnB w="12700" cap="flat" cmpd="sng" algn="ctr">
                      <a:solidFill>
                        <a:srgbClr val="B068FB"/>
                      </a:solidFill>
                      <a:prstDash val="solid"/>
                      <a:round/>
                      <a:headEnd type="none" w="med" len="med"/>
                      <a:tailEnd type="none" w="med" len="med"/>
                    </a:lnB>
                    <a:noFill/>
                  </a:tcPr>
                </a:tc>
                <a:extLst>
                  <a:ext uri="{0D108BD9-81ED-4DB2-BD59-A6C34878D82A}">
                    <a16:rowId xmlns:a16="http://schemas.microsoft.com/office/drawing/2014/main" val="1164504246"/>
                  </a:ext>
                </a:extLst>
              </a:tr>
              <a:tr h="262435">
                <a:tc>
                  <a:txBody>
                    <a:bodyPr/>
                    <a:lstStyle/>
                    <a:p>
                      <a:pPr algn="l" rtl="0">
                        <a:buNone/>
                      </a:pPr>
                      <a:r>
                        <a:rPr lang="cs-CZ" sz="1200">
                          <a:effectLst/>
                        </a:rPr>
                        <a:t>13</a:t>
                      </a:r>
                    </a:p>
                  </a:txBody>
                  <a:tcPr marL="28073" marR="28073" marT="14037" marB="14037" anchor="ctr">
                    <a:lnL w="12700" cap="flat" cmpd="sng" algn="ctr">
                      <a:solidFill>
                        <a:srgbClr val="F058FB"/>
                      </a:solidFill>
                      <a:prstDash val="solid"/>
                      <a:round/>
                      <a:headEnd type="none" w="med" len="med"/>
                      <a:tailEnd type="none" w="med" len="med"/>
                    </a:lnL>
                    <a:lnR w="12700" cap="flat" cmpd="sng" algn="ctr">
                      <a:solidFill>
                        <a:srgbClr val="B060FB"/>
                      </a:solidFill>
                      <a:prstDash val="solid"/>
                      <a:round/>
                      <a:headEnd type="none" w="med" len="med"/>
                      <a:tailEnd type="none" w="med" len="med"/>
                    </a:lnR>
                    <a:lnT w="12700" cap="flat" cmpd="sng" algn="ctr">
                      <a:solidFill>
                        <a:srgbClr val="F058FB"/>
                      </a:solidFill>
                      <a:prstDash val="solid"/>
                      <a:round/>
                      <a:headEnd type="none" w="med" len="med"/>
                      <a:tailEnd type="none" w="med" len="med"/>
                    </a:lnT>
                    <a:lnB w="12700" cap="flat" cmpd="sng" algn="ctr">
                      <a:solidFill>
                        <a:srgbClr val="B074FB"/>
                      </a:solidFill>
                      <a:prstDash val="solid"/>
                      <a:round/>
                      <a:headEnd type="none" w="med" len="med"/>
                      <a:tailEnd type="none" w="med" len="med"/>
                    </a:lnB>
                    <a:noFill/>
                  </a:tcPr>
                </a:tc>
                <a:tc>
                  <a:txBody>
                    <a:bodyPr/>
                    <a:lstStyle/>
                    <a:p>
                      <a:pPr algn="l">
                        <a:buNone/>
                      </a:pPr>
                      <a:r>
                        <a:rPr lang="cs-CZ" sz="1200" dirty="0">
                          <a:effectLst/>
                        </a:rPr>
                        <a:t>Tonga</a:t>
                      </a:r>
                    </a:p>
                  </a:txBody>
                  <a:tcPr marL="28073" marR="28073" marT="14037" marB="14037" anchor="ctr">
                    <a:lnL w="12700" cap="flat" cmpd="sng" algn="ctr">
                      <a:solidFill>
                        <a:srgbClr val="B060FB"/>
                      </a:solidFill>
                      <a:prstDash val="solid"/>
                      <a:round/>
                      <a:headEnd type="none" w="med" len="med"/>
                      <a:tailEnd type="none" w="med" len="med"/>
                    </a:lnL>
                    <a:lnR w="12700" cap="flat" cmpd="sng" algn="ctr">
                      <a:solidFill>
                        <a:srgbClr val="F069FB"/>
                      </a:solidFill>
                      <a:prstDash val="solid"/>
                      <a:round/>
                      <a:headEnd type="none" w="med" len="med"/>
                      <a:tailEnd type="none" w="med" len="med"/>
                    </a:lnR>
                    <a:lnT w="12700" cap="flat" cmpd="sng" algn="ctr">
                      <a:solidFill>
                        <a:srgbClr val="B060FB"/>
                      </a:solidFill>
                      <a:prstDash val="solid"/>
                      <a:round/>
                      <a:headEnd type="none" w="med" len="med"/>
                      <a:tailEnd type="none" w="med" len="med"/>
                    </a:lnT>
                    <a:lnB w="12700" cap="flat" cmpd="sng" algn="ctr">
                      <a:solidFill>
                        <a:srgbClr val="707DFB"/>
                      </a:solidFill>
                      <a:prstDash val="solid"/>
                      <a:round/>
                      <a:headEnd type="none" w="med" len="med"/>
                      <a:tailEnd type="none" w="med" len="med"/>
                    </a:lnB>
                    <a:noFill/>
                  </a:tcPr>
                </a:tc>
                <a:tc>
                  <a:txBody>
                    <a:bodyPr/>
                    <a:lstStyle/>
                    <a:p>
                      <a:pPr algn="l">
                        <a:buNone/>
                      </a:pPr>
                      <a:r>
                        <a:rPr lang="cs-CZ" sz="1200" b="1">
                          <a:effectLst/>
                          <a:hlinkClick r:id="rId14"/>
                        </a:rPr>
                        <a:t>587 mil. USD</a:t>
                      </a:r>
                      <a:endParaRPr lang="cs-CZ" sz="1200">
                        <a:effectLst/>
                      </a:endParaRPr>
                    </a:p>
                  </a:txBody>
                  <a:tcPr marL="28073" marR="28073" marT="14037" marB="14037" anchor="ctr">
                    <a:lnL w="12700" cap="flat" cmpd="sng" algn="ctr">
                      <a:solidFill>
                        <a:srgbClr val="F069FB"/>
                      </a:solidFill>
                      <a:prstDash val="solid"/>
                      <a:round/>
                      <a:headEnd type="none" w="med" len="med"/>
                      <a:tailEnd type="none" w="med" len="med"/>
                    </a:lnL>
                    <a:lnR w="12700" cap="flat" cmpd="sng" algn="ctr">
                      <a:solidFill>
                        <a:srgbClr val="B063FB"/>
                      </a:solidFill>
                      <a:prstDash val="solid"/>
                      <a:round/>
                      <a:headEnd type="none" w="med" len="med"/>
                      <a:tailEnd type="none" w="med" len="med"/>
                    </a:lnR>
                    <a:lnT w="12700" cap="flat" cmpd="sng" algn="ctr">
                      <a:solidFill>
                        <a:srgbClr val="F069FB"/>
                      </a:solidFill>
                      <a:prstDash val="solid"/>
                      <a:round/>
                      <a:headEnd type="none" w="med" len="med"/>
                      <a:tailEnd type="none" w="med" len="med"/>
                    </a:lnT>
                    <a:lnB w="12700" cap="flat" cmpd="sng" algn="ctr">
                      <a:solidFill>
                        <a:srgbClr val="B07FFB"/>
                      </a:solidFill>
                      <a:prstDash val="solid"/>
                      <a:round/>
                      <a:headEnd type="none" w="med" len="med"/>
                      <a:tailEnd type="none" w="med" len="med"/>
                    </a:lnB>
                    <a:noFill/>
                  </a:tcPr>
                </a:tc>
                <a:tc>
                  <a:txBody>
                    <a:bodyPr/>
                    <a:lstStyle/>
                    <a:p>
                      <a:pPr algn="l" rtl="0">
                        <a:buNone/>
                      </a:pPr>
                      <a:r>
                        <a:rPr lang="cs-CZ" sz="1200">
                          <a:effectLst/>
                        </a:rPr>
                        <a:t>$587 000 000</a:t>
                      </a:r>
                    </a:p>
                  </a:txBody>
                  <a:tcPr marL="28073" marR="28073" marT="14037" marB="14037" anchor="ctr">
                    <a:lnL w="12700" cap="flat" cmpd="sng" algn="ctr">
                      <a:solidFill>
                        <a:srgbClr val="B063FB"/>
                      </a:solidFill>
                      <a:prstDash val="solid"/>
                      <a:round/>
                      <a:headEnd type="none" w="med" len="med"/>
                      <a:tailEnd type="none" w="med" len="med"/>
                    </a:lnL>
                    <a:lnR w="12700" cap="flat" cmpd="sng" algn="ctr">
                      <a:solidFill>
                        <a:srgbClr val="F066FB"/>
                      </a:solidFill>
                      <a:prstDash val="solid"/>
                      <a:round/>
                      <a:headEnd type="none" w="med" len="med"/>
                      <a:tailEnd type="none" w="med" len="med"/>
                    </a:lnR>
                    <a:lnT w="12700" cap="flat" cmpd="sng" algn="ctr">
                      <a:solidFill>
                        <a:srgbClr val="B063FB"/>
                      </a:solidFill>
                      <a:prstDash val="solid"/>
                      <a:round/>
                      <a:headEnd type="none" w="med" len="med"/>
                      <a:tailEnd type="none" w="med" len="med"/>
                    </a:lnT>
                    <a:lnB w="12700" cap="flat" cmpd="sng" algn="ctr">
                      <a:solidFill>
                        <a:srgbClr val="3087FB"/>
                      </a:solidFill>
                      <a:prstDash val="solid"/>
                      <a:round/>
                      <a:headEnd type="none" w="med" len="med"/>
                      <a:tailEnd type="none" w="med" len="med"/>
                    </a:lnB>
                    <a:noFill/>
                  </a:tcPr>
                </a:tc>
                <a:tc>
                  <a:txBody>
                    <a:bodyPr/>
                    <a:lstStyle/>
                    <a:p>
                      <a:pPr algn="l" rtl="0">
                        <a:buNone/>
                      </a:pPr>
                      <a:r>
                        <a:rPr lang="cs-CZ" sz="1200">
                          <a:effectLst/>
                        </a:rPr>
                        <a:t>2,7%</a:t>
                      </a:r>
                    </a:p>
                  </a:txBody>
                  <a:tcPr marL="28073" marR="28073" marT="14037" marB="14037" anchor="ctr">
                    <a:lnL w="12700" cap="flat" cmpd="sng" algn="ctr">
                      <a:solidFill>
                        <a:srgbClr val="F066FB"/>
                      </a:solidFill>
                      <a:prstDash val="solid"/>
                      <a:round/>
                      <a:headEnd type="none" w="med" len="med"/>
                      <a:tailEnd type="none" w="med" len="med"/>
                    </a:lnL>
                    <a:lnR w="12700" cap="flat" cmpd="sng" algn="ctr">
                      <a:solidFill>
                        <a:srgbClr val="B068FB"/>
                      </a:solidFill>
                      <a:prstDash val="solid"/>
                      <a:round/>
                      <a:headEnd type="none" w="med" len="med"/>
                      <a:tailEnd type="none" w="med" len="med"/>
                    </a:lnR>
                    <a:lnT w="12700" cap="flat" cmpd="sng" algn="ctr">
                      <a:solidFill>
                        <a:srgbClr val="F066FB"/>
                      </a:solidFill>
                      <a:prstDash val="solid"/>
                      <a:round/>
                      <a:headEnd type="none" w="med" len="med"/>
                      <a:tailEnd type="none" w="med" len="med"/>
                    </a:lnT>
                    <a:lnB w="12700" cap="flat" cmpd="sng" algn="ctr">
                      <a:solidFill>
                        <a:srgbClr val="3086FB"/>
                      </a:solidFill>
                      <a:prstDash val="solid"/>
                      <a:round/>
                      <a:headEnd type="none" w="med" len="med"/>
                      <a:tailEnd type="none" w="med" len="med"/>
                    </a:lnB>
                    <a:noFill/>
                  </a:tcPr>
                </a:tc>
                <a:tc>
                  <a:txBody>
                    <a:bodyPr/>
                    <a:lstStyle/>
                    <a:p>
                      <a:pPr algn="l" rtl="0">
                        <a:buNone/>
                      </a:pPr>
                      <a:r>
                        <a:rPr lang="cs-CZ" sz="1200" dirty="0">
                          <a:effectLst/>
                        </a:rPr>
                        <a:t>$5 921</a:t>
                      </a:r>
                    </a:p>
                  </a:txBody>
                  <a:tcPr marL="28073" marR="28073" marT="14037" marB="14037" anchor="ctr">
                    <a:lnL w="12700" cap="flat" cmpd="sng" algn="ctr">
                      <a:solidFill>
                        <a:srgbClr val="B068FB"/>
                      </a:solidFill>
                      <a:prstDash val="solid"/>
                      <a:round/>
                      <a:headEnd type="none" w="med" len="med"/>
                      <a:tailEnd type="none" w="med" len="med"/>
                    </a:lnL>
                    <a:lnR w="12700" cap="flat" cmpd="sng" algn="ctr">
                      <a:solidFill>
                        <a:srgbClr val="B068FB"/>
                      </a:solidFill>
                      <a:prstDash val="solid"/>
                      <a:round/>
                      <a:headEnd type="none" w="med" len="med"/>
                      <a:tailEnd type="none" w="med" len="med"/>
                    </a:lnR>
                    <a:lnT w="12700" cap="flat" cmpd="sng" algn="ctr">
                      <a:solidFill>
                        <a:srgbClr val="B068FB"/>
                      </a:solidFill>
                      <a:prstDash val="solid"/>
                      <a:round/>
                      <a:headEnd type="none" w="med" len="med"/>
                      <a:tailEnd type="none" w="med" len="med"/>
                    </a:lnT>
                    <a:lnB w="12700" cap="flat" cmpd="sng" algn="ctr">
                      <a:solidFill>
                        <a:srgbClr val="B08FFB"/>
                      </a:solidFill>
                      <a:prstDash val="solid"/>
                      <a:round/>
                      <a:headEnd type="none" w="med" len="med"/>
                      <a:tailEnd type="none" w="med" len="med"/>
                    </a:lnB>
                    <a:noFill/>
                  </a:tcPr>
                </a:tc>
                <a:extLst>
                  <a:ext uri="{0D108BD9-81ED-4DB2-BD59-A6C34878D82A}">
                    <a16:rowId xmlns:a16="http://schemas.microsoft.com/office/drawing/2014/main" val="619298983"/>
                  </a:ext>
                </a:extLst>
              </a:tr>
              <a:tr h="262435">
                <a:tc>
                  <a:txBody>
                    <a:bodyPr/>
                    <a:lstStyle/>
                    <a:p>
                      <a:pPr algn="l" rtl="0">
                        <a:buNone/>
                      </a:pPr>
                      <a:r>
                        <a:rPr lang="cs-CZ" sz="1200">
                          <a:effectLst/>
                        </a:rPr>
                        <a:t>14</a:t>
                      </a:r>
                    </a:p>
                  </a:txBody>
                  <a:tcPr marL="28073" marR="28073" marT="14037" marB="14037" anchor="ctr">
                    <a:lnL w="12700" cap="flat" cmpd="sng" algn="ctr">
                      <a:solidFill>
                        <a:srgbClr val="B074FB"/>
                      </a:solidFill>
                      <a:prstDash val="solid"/>
                      <a:round/>
                      <a:headEnd type="none" w="med" len="med"/>
                      <a:tailEnd type="none" w="med" len="med"/>
                    </a:lnL>
                    <a:lnR w="12700" cap="flat" cmpd="sng" algn="ctr">
                      <a:solidFill>
                        <a:srgbClr val="707DFB"/>
                      </a:solidFill>
                      <a:prstDash val="solid"/>
                      <a:round/>
                      <a:headEnd type="none" w="med" len="med"/>
                      <a:tailEnd type="none" w="med" len="med"/>
                    </a:lnR>
                    <a:lnT w="12700" cap="flat" cmpd="sng" algn="ctr">
                      <a:solidFill>
                        <a:srgbClr val="B074FB"/>
                      </a:solidFill>
                      <a:prstDash val="solid"/>
                      <a:round/>
                      <a:headEnd type="none" w="med" len="med"/>
                      <a:tailEnd type="none" w="med" len="med"/>
                    </a:lnT>
                    <a:lnB w="12700" cap="flat" cmpd="sng" algn="ctr">
                      <a:solidFill>
                        <a:srgbClr val="F08BFB"/>
                      </a:solidFill>
                      <a:prstDash val="solid"/>
                      <a:round/>
                      <a:headEnd type="none" w="med" len="med"/>
                      <a:tailEnd type="none" w="med" len="med"/>
                    </a:lnB>
                    <a:noFill/>
                  </a:tcPr>
                </a:tc>
                <a:tc>
                  <a:txBody>
                    <a:bodyPr/>
                    <a:lstStyle/>
                    <a:p>
                      <a:pPr algn="l">
                        <a:buNone/>
                      </a:pPr>
                      <a:r>
                        <a:rPr lang="cs-CZ" sz="1200" dirty="0">
                          <a:effectLst/>
                        </a:rPr>
                        <a:t>Mikronésie </a:t>
                      </a:r>
                    </a:p>
                  </a:txBody>
                  <a:tcPr marL="28073" marR="28073" marT="14037" marB="14037" anchor="ctr">
                    <a:lnL w="12700" cap="flat" cmpd="sng" algn="ctr">
                      <a:solidFill>
                        <a:srgbClr val="707DFB"/>
                      </a:solidFill>
                      <a:prstDash val="solid"/>
                      <a:round/>
                      <a:headEnd type="none" w="med" len="med"/>
                      <a:tailEnd type="none" w="med" len="med"/>
                    </a:lnL>
                    <a:lnR w="12700" cap="flat" cmpd="sng" algn="ctr">
                      <a:solidFill>
                        <a:srgbClr val="B07FFB"/>
                      </a:solidFill>
                      <a:prstDash val="solid"/>
                      <a:round/>
                      <a:headEnd type="none" w="med" len="med"/>
                      <a:tailEnd type="none" w="med" len="med"/>
                    </a:lnR>
                    <a:lnT w="12700" cap="flat" cmpd="sng" algn="ctr">
                      <a:solidFill>
                        <a:srgbClr val="707DFB"/>
                      </a:solidFill>
                      <a:prstDash val="solid"/>
                      <a:round/>
                      <a:headEnd type="none" w="med" len="med"/>
                      <a:tailEnd type="none" w="med" len="med"/>
                    </a:lnT>
                    <a:lnB w="12700" cap="flat" cmpd="sng" algn="ctr">
                      <a:solidFill>
                        <a:srgbClr val="7082FB"/>
                      </a:solidFill>
                      <a:prstDash val="solid"/>
                      <a:round/>
                      <a:headEnd type="none" w="med" len="med"/>
                      <a:tailEnd type="none" w="med" len="med"/>
                    </a:lnB>
                    <a:noFill/>
                  </a:tcPr>
                </a:tc>
                <a:tc>
                  <a:txBody>
                    <a:bodyPr/>
                    <a:lstStyle/>
                    <a:p>
                      <a:pPr algn="l">
                        <a:buNone/>
                      </a:pPr>
                      <a:r>
                        <a:rPr lang="cs-CZ" sz="1200" b="1">
                          <a:effectLst/>
                          <a:hlinkClick r:id="rId15"/>
                        </a:rPr>
                        <a:t>495 mil. USD</a:t>
                      </a:r>
                      <a:endParaRPr lang="cs-CZ" sz="1200">
                        <a:effectLst/>
                      </a:endParaRPr>
                    </a:p>
                  </a:txBody>
                  <a:tcPr marL="28073" marR="28073" marT="14037" marB="14037" anchor="ctr">
                    <a:lnL w="12700" cap="flat" cmpd="sng" algn="ctr">
                      <a:solidFill>
                        <a:srgbClr val="B07FFB"/>
                      </a:solidFill>
                      <a:prstDash val="solid"/>
                      <a:round/>
                      <a:headEnd type="none" w="med" len="med"/>
                      <a:tailEnd type="none" w="med" len="med"/>
                    </a:lnL>
                    <a:lnR w="12700" cap="flat" cmpd="sng" algn="ctr">
                      <a:solidFill>
                        <a:srgbClr val="3087FB"/>
                      </a:solidFill>
                      <a:prstDash val="solid"/>
                      <a:round/>
                      <a:headEnd type="none" w="med" len="med"/>
                      <a:tailEnd type="none" w="med" len="med"/>
                    </a:lnR>
                    <a:lnT w="12700" cap="flat" cmpd="sng" algn="ctr">
                      <a:solidFill>
                        <a:srgbClr val="B07FFB"/>
                      </a:solidFill>
                      <a:prstDash val="solid"/>
                      <a:round/>
                      <a:headEnd type="none" w="med" len="med"/>
                      <a:tailEnd type="none" w="med" len="med"/>
                    </a:lnT>
                    <a:lnB w="12700" cap="flat" cmpd="sng" algn="ctr">
                      <a:solidFill>
                        <a:srgbClr val="C0CEA5"/>
                      </a:solidFill>
                      <a:prstDash val="solid"/>
                      <a:round/>
                      <a:headEnd type="none" w="med" len="med"/>
                      <a:tailEnd type="none" w="med" len="med"/>
                    </a:lnB>
                    <a:noFill/>
                  </a:tcPr>
                </a:tc>
                <a:tc>
                  <a:txBody>
                    <a:bodyPr/>
                    <a:lstStyle/>
                    <a:p>
                      <a:pPr algn="l" rtl="0">
                        <a:buNone/>
                      </a:pPr>
                      <a:r>
                        <a:rPr lang="cs-CZ" sz="1200">
                          <a:effectLst/>
                        </a:rPr>
                        <a:t>$495 000 000</a:t>
                      </a:r>
                    </a:p>
                  </a:txBody>
                  <a:tcPr marL="28073" marR="28073" marT="14037" marB="14037" anchor="ctr">
                    <a:lnL w="12700" cap="flat" cmpd="sng" algn="ctr">
                      <a:solidFill>
                        <a:srgbClr val="3087FB"/>
                      </a:solidFill>
                      <a:prstDash val="solid"/>
                      <a:round/>
                      <a:headEnd type="none" w="med" len="med"/>
                      <a:tailEnd type="none" w="med" len="med"/>
                    </a:lnL>
                    <a:lnR w="12700" cap="flat" cmpd="sng" algn="ctr">
                      <a:solidFill>
                        <a:srgbClr val="3086FB"/>
                      </a:solidFill>
                      <a:prstDash val="solid"/>
                      <a:round/>
                      <a:headEnd type="none" w="med" len="med"/>
                      <a:tailEnd type="none" w="med" len="med"/>
                    </a:lnR>
                    <a:lnT w="12700" cap="flat" cmpd="sng" algn="ctr">
                      <a:solidFill>
                        <a:srgbClr val="3087FB"/>
                      </a:solidFill>
                      <a:prstDash val="solid"/>
                      <a:round/>
                      <a:headEnd type="none" w="med" len="med"/>
                      <a:tailEnd type="none" w="med" len="med"/>
                    </a:lnT>
                    <a:lnB w="12700" cap="flat" cmpd="sng" algn="ctr">
                      <a:solidFill>
                        <a:srgbClr val="C0C2A5"/>
                      </a:solidFill>
                      <a:prstDash val="solid"/>
                      <a:round/>
                      <a:headEnd type="none" w="med" len="med"/>
                      <a:tailEnd type="none" w="med" len="med"/>
                    </a:lnB>
                    <a:noFill/>
                  </a:tcPr>
                </a:tc>
                <a:tc>
                  <a:txBody>
                    <a:bodyPr/>
                    <a:lstStyle/>
                    <a:p>
                      <a:pPr algn="l" rtl="0">
                        <a:buNone/>
                      </a:pPr>
                      <a:r>
                        <a:rPr lang="cs-CZ" sz="1200">
                          <a:effectLst/>
                        </a:rPr>
                        <a:t>1%</a:t>
                      </a:r>
                    </a:p>
                  </a:txBody>
                  <a:tcPr marL="28073" marR="28073" marT="14037" marB="14037" anchor="ctr">
                    <a:lnL w="12700" cap="flat" cmpd="sng" algn="ctr">
                      <a:solidFill>
                        <a:srgbClr val="3086FB"/>
                      </a:solidFill>
                      <a:prstDash val="solid"/>
                      <a:round/>
                      <a:headEnd type="none" w="med" len="med"/>
                      <a:tailEnd type="none" w="med" len="med"/>
                    </a:lnL>
                    <a:lnR w="12700" cap="flat" cmpd="sng" algn="ctr">
                      <a:solidFill>
                        <a:srgbClr val="B08FFB"/>
                      </a:solidFill>
                      <a:prstDash val="solid"/>
                      <a:round/>
                      <a:headEnd type="none" w="med" len="med"/>
                      <a:tailEnd type="none" w="med" len="med"/>
                    </a:lnR>
                    <a:lnT w="12700" cap="flat" cmpd="sng" algn="ctr">
                      <a:solidFill>
                        <a:srgbClr val="3086FB"/>
                      </a:solidFill>
                      <a:prstDash val="solid"/>
                      <a:round/>
                      <a:headEnd type="none" w="med" len="med"/>
                      <a:tailEnd type="none" w="med" len="med"/>
                    </a:lnT>
                    <a:lnB w="12700" cap="flat" cmpd="sng" algn="ctr">
                      <a:solidFill>
                        <a:srgbClr val="C0E1A5"/>
                      </a:solidFill>
                      <a:prstDash val="solid"/>
                      <a:round/>
                      <a:headEnd type="none" w="med" len="med"/>
                      <a:tailEnd type="none" w="med" len="med"/>
                    </a:lnB>
                    <a:noFill/>
                  </a:tcPr>
                </a:tc>
                <a:tc>
                  <a:txBody>
                    <a:bodyPr/>
                    <a:lstStyle/>
                    <a:p>
                      <a:pPr algn="l" rtl="0">
                        <a:buNone/>
                      </a:pPr>
                      <a:r>
                        <a:rPr lang="cs-CZ" sz="1200" dirty="0">
                          <a:effectLst/>
                        </a:rPr>
                        <a:t>$5 241</a:t>
                      </a:r>
                    </a:p>
                  </a:txBody>
                  <a:tcPr marL="28073" marR="28073" marT="14037" marB="14037" anchor="ctr">
                    <a:lnL w="12700" cap="flat" cmpd="sng" algn="ctr">
                      <a:solidFill>
                        <a:srgbClr val="B08FFB"/>
                      </a:solidFill>
                      <a:prstDash val="solid"/>
                      <a:round/>
                      <a:headEnd type="none" w="med" len="med"/>
                      <a:tailEnd type="none" w="med" len="med"/>
                    </a:lnL>
                    <a:lnR w="12700" cap="flat" cmpd="sng" algn="ctr">
                      <a:solidFill>
                        <a:srgbClr val="B08FFB"/>
                      </a:solidFill>
                      <a:prstDash val="solid"/>
                      <a:round/>
                      <a:headEnd type="none" w="med" len="med"/>
                      <a:tailEnd type="none" w="med" len="med"/>
                    </a:lnR>
                    <a:lnT w="12700" cap="flat" cmpd="sng" algn="ctr">
                      <a:solidFill>
                        <a:srgbClr val="B08FFB"/>
                      </a:solidFill>
                      <a:prstDash val="solid"/>
                      <a:round/>
                      <a:headEnd type="none" w="med" len="med"/>
                      <a:tailEnd type="none" w="med" len="med"/>
                    </a:lnT>
                    <a:lnB w="12700" cap="flat" cmpd="sng" algn="ctr">
                      <a:solidFill>
                        <a:srgbClr val="C0D9A5"/>
                      </a:solidFill>
                      <a:prstDash val="solid"/>
                      <a:round/>
                      <a:headEnd type="none" w="med" len="med"/>
                      <a:tailEnd type="none" w="med" len="med"/>
                    </a:lnB>
                    <a:noFill/>
                  </a:tcPr>
                </a:tc>
                <a:extLst>
                  <a:ext uri="{0D108BD9-81ED-4DB2-BD59-A6C34878D82A}">
                    <a16:rowId xmlns:a16="http://schemas.microsoft.com/office/drawing/2014/main" val="3922062952"/>
                  </a:ext>
                </a:extLst>
              </a:tr>
              <a:tr h="374906">
                <a:tc>
                  <a:txBody>
                    <a:bodyPr/>
                    <a:lstStyle/>
                    <a:p>
                      <a:pPr algn="l" rtl="0">
                        <a:buNone/>
                      </a:pPr>
                      <a:r>
                        <a:rPr lang="cs-CZ" sz="1200">
                          <a:effectLst/>
                        </a:rPr>
                        <a:t>15</a:t>
                      </a:r>
                    </a:p>
                  </a:txBody>
                  <a:tcPr marL="28073" marR="28073" marT="14037" marB="14037" anchor="ctr">
                    <a:lnL w="12700" cap="flat" cmpd="sng" algn="ctr">
                      <a:solidFill>
                        <a:srgbClr val="F08BFB"/>
                      </a:solidFill>
                      <a:prstDash val="solid"/>
                      <a:round/>
                      <a:headEnd type="none" w="med" len="med"/>
                      <a:tailEnd type="none" w="med" len="med"/>
                    </a:lnL>
                    <a:lnR w="12700" cap="flat" cmpd="sng" algn="ctr">
                      <a:solidFill>
                        <a:srgbClr val="7082FB"/>
                      </a:solidFill>
                      <a:prstDash val="solid"/>
                      <a:round/>
                      <a:headEnd type="none" w="med" len="med"/>
                      <a:tailEnd type="none" w="med" len="med"/>
                    </a:lnR>
                    <a:lnT w="12700" cap="flat" cmpd="sng" algn="ctr">
                      <a:solidFill>
                        <a:srgbClr val="F08BFB"/>
                      </a:solidFill>
                      <a:prstDash val="solid"/>
                      <a:round/>
                      <a:headEnd type="none" w="med" len="med"/>
                      <a:tailEnd type="none" w="med" len="med"/>
                    </a:lnT>
                    <a:lnB w="12700" cap="flat" cmpd="sng" algn="ctr">
                      <a:solidFill>
                        <a:srgbClr val="C0DBA5"/>
                      </a:solidFill>
                      <a:prstDash val="solid"/>
                      <a:round/>
                      <a:headEnd type="none" w="med" len="med"/>
                      <a:tailEnd type="none" w="med" len="med"/>
                    </a:lnB>
                    <a:noFill/>
                  </a:tcPr>
                </a:tc>
                <a:tc>
                  <a:txBody>
                    <a:bodyPr/>
                    <a:lstStyle/>
                    <a:p>
                      <a:pPr algn="l">
                        <a:buNone/>
                      </a:pPr>
                      <a:r>
                        <a:rPr lang="cs-CZ" sz="1200" dirty="0" err="1">
                          <a:effectLst/>
                        </a:rPr>
                        <a:t>Cookovy</a:t>
                      </a:r>
                      <a:r>
                        <a:rPr lang="cs-CZ" sz="1200" dirty="0">
                          <a:effectLst/>
                        </a:rPr>
                        <a:t> ostrovy  Nový  </a:t>
                      </a:r>
                      <a:r>
                        <a:rPr lang="cs-CZ" sz="1200" dirty="0" err="1">
                          <a:effectLst/>
                        </a:rPr>
                        <a:t>Zél</a:t>
                      </a:r>
                      <a:r>
                        <a:rPr lang="cs-CZ" sz="1200" dirty="0">
                          <a:effectLst/>
                        </a:rPr>
                        <a:t>.</a:t>
                      </a:r>
                    </a:p>
                  </a:txBody>
                  <a:tcPr marL="28073" marR="28073" marT="14037" marB="14037" anchor="ctr">
                    <a:lnL w="12700" cap="flat" cmpd="sng" algn="ctr">
                      <a:solidFill>
                        <a:srgbClr val="7082FB"/>
                      </a:solidFill>
                      <a:prstDash val="solid"/>
                      <a:round/>
                      <a:headEnd type="none" w="med" len="med"/>
                      <a:tailEnd type="none" w="med" len="med"/>
                    </a:lnL>
                    <a:lnR w="12700" cap="flat" cmpd="sng" algn="ctr">
                      <a:solidFill>
                        <a:srgbClr val="C0CEA5"/>
                      </a:solidFill>
                      <a:prstDash val="solid"/>
                      <a:round/>
                      <a:headEnd type="none" w="med" len="med"/>
                      <a:tailEnd type="none" w="med" len="med"/>
                    </a:lnR>
                    <a:lnT w="12700" cap="flat" cmpd="sng" algn="ctr">
                      <a:solidFill>
                        <a:srgbClr val="7082FB"/>
                      </a:solidFill>
                      <a:prstDash val="solid"/>
                      <a:round/>
                      <a:headEnd type="none" w="med" len="med"/>
                      <a:tailEnd type="none" w="med" len="med"/>
                    </a:lnT>
                    <a:lnB w="12700" cap="flat" cmpd="sng" algn="ctr">
                      <a:solidFill>
                        <a:srgbClr val="40E6A5"/>
                      </a:solidFill>
                      <a:prstDash val="solid"/>
                      <a:round/>
                      <a:headEnd type="none" w="med" len="med"/>
                      <a:tailEnd type="none" w="med" len="med"/>
                    </a:lnB>
                    <a:solidFill>
                      <a:srgbClr val="FFFF00"/>
                    </a:solidFill>
                  </a:tcPr>
                </a:tc>
                <a:tc>
                  <a:txBody>
                    <a:bodyPr/>
                    <a:lstStyle/>
                    <a:p>
                      <a:pPr algn="l">
                        <a:buNone/>
                      </a:pPr>
                      <a:r>
                        <a:rPr lang="sv-SE" sz="1200" b="1">
                          <a:effectLst/>
                          <a:hlinkClick r:id="rId16"/>
                        </a:rPr>
                        <a:t>366,21 mil. USD</a:t>
                      </a:r>
                      <a:r>
                        <a:rPr lang="sv-SE" sz="1200">
                          <a:effectLst/>
                          <a:hlinkClick r:id="rId16"/>
                        </a:rPr>
                        <a:t> (OSN, 2023)</a:t>
                      </a:r>
                      <a:endParaRPr lang="sv-SE" sz="1200">
                        <a:effectLst/>
                      </a:endParaRPr>
                    </a:p>
                  </a:txBody>
                  <a:tcPr marL="28073" marR="28073" marT="14037" marB="14037" anchor="ctr">
                    <a:lnL w="12700" cap="flat" cmpd="sng" algn="ctr">
                      <a:solidFill>
                        <a:srgbClr val="C0CEA5"/>
                      </a:solidFill>
                      <a:prstDash val="solid"/>
                      <a:round/>
                      <a:headEnd type="none" w="med" len="med"/>
                      <a:tailEnd type="none" w="med" len="med"/>
                    </a:lnL>
                    <a:lnR w="12700" cap="flat" cmpd="sng" algn="ctr">
                      <a:solidFill>
                        <a:srgbClr val="C0C2A5"/>
                      </a:solidFill>
                      <a:prstDash val="solid"/>
                      <a:round/>
                      <a:headEnd type="none" w="med" len="med"/>
                      <a:tailEnd type="none" w="med" len="med"/>
                    </a:lnR>
                    <a:lnT w="12700" cap="flat" cmpd="sng" algn="ctr">
                      <a:solidFill>
                        <a:srgbClr val="C0CEA5"/>
                      </a:solidFill>
                      <a:prstDash val="solid"/>
                      <a:round/>
                      <a:headEnd type="none" w="med" len="med"/>
                      <a:tailEnd type="none" w="med" len="med"/>
                    </a:lnT>
                    <a:lnB w="12700" cap="flat" cmpd="sng" algn="ctr">
                      <a:solidFill>
                        <a:srgbClr val="80EEA5"/>
                      </a:solidFill>
                      <a:prstDash val="solid"/>
                      <a:round/>
                      <a:headEnd type="none" w="med" len="med"/>
                      <a:tailEnd type="none" w="med" len="med"/>
                    </a:lnB>
                    <a:noFill/>
                  </a:tcPr>
                </a:tc>
                <a:tc>
                  <a:txBody>
                    <a:bodyPr/>
                    <a:lstStyle/>
                    <a:p>
                      <a:pPr algn="l" rtl="0">
                        <a:buNone/>
                      </a:pPr>
                      <a:r>
                        <a:rPr lang="cs-CZ" sz="1200">
                          <a:effectLst/>
                        </a:rPr>
                        <a:t>$366 211 548</a:t>
                      </a:r>
                    </a:p>
                  </a:txBody>
                  <a:tcPr marL="28073" marR="28073" marT="14037" marB="14037" anchor="ctr">
                    <a:lnL w="12700" cap="flat" cmpd="sng" algn="ctr">
                      <a:solidFill>
                        <a:srgbClr val="C0C2A5"/>
                      </a:solidFill>
                      <a:prstDash val="solid"/>
                      <a:round/>
                      <a:headEnd type="none" w="med" len="med"/>
                      <a:tailEnd type="none" w="med" len="med"/>
                    </a:lnL>
                    <a:lnR w="12700" cap="flat" cmpd="sng" algn="ctr">
                      <a:solidFill>
                        <a:srgbClr val="C0E1A5"/>
                      </a:solidFill>
                      <a:prstDash val="solid"/>
                      <a:round/>
                      <a:headEnd type="none" w="med" len="med"/>
                      <a:tailEnd type="none" w="med" len="med"/>
                    </a:lnR>
                    <a:lnT w="12700" cap="flat" cmpd="sng" algn="ctr">
                      <a:solidFill>
                        <a:srgbClr val="C0C2A5"/>
                      </a:solidFill>
                      <a:prstDash val="solid"/>
                      <a:round/>
                      <a:headEnd type="none" w="med" len="med"/>
                      <a:tailEnd type="none" w="med" len="med"/>
                    </a:lnT>
                    <a:lnB w="12700" cap="flat" cmpd="sng" algn="ctr">
                      <a:solidFill>
                        <a:srgbClr val="80F0A5"/>
                      </a:solidFill>
                      <a:prstDash val="solid"/>
                      <a:round/>
                      <a:headEnd type="none" w="med" len="med"/>
                      <a:tailEnd type="none" w="med" len="med"/>
                    </a:lnB>
                    <a:noFill/>
                  </a:tcPr>
                </a:tc>
                <a:tc>
                  <a:txBody>
                    <a:bodyPr/>
                    <a:lstStyle/>
                    <a:p>
                      <a:pPr algn="l" rtl="0">
                        <a:buNone/>
                      </a:pPr>
                      <a:r>
                        <a:rPr lang="cs-CZ" sz="1200">
                          <a:effectLst/>
                        </a:rPr>
                        <a:t>19,07%</a:t>
                      </a:r>
                    </a:p>
                  </a:txBody>
                  <a:tcPr marL="28073" marR="28073" marT="14037" marB="14037" anchor="ctr">
                    <a:lnL w="12700" cap="flat" cmpd="sng" algn="ctr">
                      <a:solidFill>
                        <a:srgbClr val="C0E1A5"/>
                      </a:solidFill>
                      <a:prstDash val="solid"/>
                      <a:round/>
                      <a:headEnd type="none" w="med" len="med"/>
                      <a:tailEnd type="none" w="med" len="med"/>
                    </a:lnL>
                    <a:lnR w="12700" cap="flat" cmpd="sng" algn="ctr">
                      <a:solidFill>
                        <a:srgbClr val="C0D9A5"/>
                      </a:solidFill>
                      <a:prstDash val="solid"/>
                      <a:round/>
                      <a:headEnd type="none" w="med" len="med"/>
                      <a:tailEnd type="none" w="med" len="med"/>
                    </a:lnR>
                    <a:lnT w="12700" cap="flat" cmpd="sng" algn="ctr">
                      <a:solidFill>
                        <a:srgbClr val="C0E1A5"/>
                      </a:solidFill>
                      <a:prstDash val="solid"/>
                      <a:round/>
                      <a:headEnd type="none" w="med" len="med"/>
                      <a:tailEnd type="none" w="med" len="med"/>
                    </a:lnT>
                    <a:lnB w="12700" cap="flat" cmpd="sng" algn="ctr">
                      <a:solidFill>
                        <a:srgbClr val="80EBA5"/>
                      </a:solidFill>
                      <a:prstDash val="solid"/>
                      <a:round/>
                      <a:headEnd type="none" w="med" len="med"/>
                      <a:tailEnd type="none" w="med" len="med"/>
                    </a:lnB>
                    <a:noFill/>
                  </a:tcPr>
                </a:tc>
                <a:tc>
                  <a:txBody>
                    <a:bodyPr/>
                    <a:lstStyle/>
                    <a:p>
                      <a:pPr algn="l" rtl="0">
                        <a:buNone/>
                      </a:pPr>
                      <a:r>
                        <a:rPr lang="cs-CZ" sz="1200" dirty="0">
                          <a:effectLst/>
                        </a:rPr>
                        <a:t>$25 750</a:t>
                      </a:r>
                    </a:p>
                  </a:txBody>
                  <a:tcPr marL="28073" marR="28073" marT="14037" marB="14037" anchor="ctr">
                    <a:lnL w="12700" cap="flat" cmpd="sng" algn="ctr">
                      <a:solidFill>
                        <a:srgbClr val="C0D9A5"/>
                      </a:solidFill>
                      <a:prstDash val="solid"/>
                      <a:round/>
                      <a:headEnd type="none" w="med" len="med"/>
                      <a:tailEnd type="none" w="med" len="med"/>
                    </a:lnL>
                    <a:lnR w="12700" cap="flat" cmpd="sng" algn="ctr">
                      <a:solidFill>
                        <a:srgbClr val="C0D9A5"/>
                      </a:solidFill>
                      <a:prstDash val="solid"/>
                      <a:round/>
                      <a:headEnd type="none" w="med" len="med"/>
                      <a:tailEnd type="none" w="med" len="med"/>
                    </a:lnR>
                    <a:lnT w="12700" cap="flat" cmpd="sng" algn="ctr">
                      <a:solidFill>
                        <a:srgbClr val="C0D9A5"/>
                      </a:solidFill>
                      <a:prstDash val="solid"/>
                      <a:round/>
                      <a:headEnd type="none" w="med" len="med"/>
                      <a:tailEnd type="none" w="med" len="med"/>
                    </a:lnT>
                    <a:lnB w="12700" cap="flat" cmpd="sng" algn="ctr">
                      <a:solidFill>
                        <a:srgbClr val="C0F2A5"/>
                      </a:solidFill>
                      <a:prstDash val="solid"/>
                      <a:round/>
                      <a:headEnd type="none" w="med" len="med"/>
                      <a:tailEnd type="none" w="med" len="med"/>
                    </a:lnB>
                    <a:noFill/>
                  </a:tcPr>
                </a:tc>
                <a:extLst>
                  <a:ext uri="{0D108BD9-81ED-4DB2-BD59-A6C34878D82A}">
                    <a16:rowId xmlns:a16="http://schemas.microsoft.com/office/drawing/2014/main" val="3168512331"/>
                  </a:ext>
                </a:extLst>
              </a:tr>
              <a:tr h="262435">
                <a:tc>
                  <a:txBody>
                    <a:bodyPr/>
                    <a:lstStyle/>
                    <a:p>
                      <a:pPr algn="l" rtl="0">
                        <a:buNone/>
                      </a:pPr>
                      <a:r>
                        <a:rPr lang="cs-CZ" sz="1200">
                          <a:effectLst/>
                        </a:rPr>
                        <a:t>16</a:t>
                      </a:r>
                    </a:p>
                  </a:txBody>
                  <a:tcPr marL="28073" marR="28073" marT="14037" marB="14037" anchor="ctr">
                    <a:lnL w="12700" cap="flat" cmpd="sng" algn="ctr">
                      <a:solidFill>
                        <a:srgbClr val="C0DBA5"/>
                      </a:solidFill>
                      <a:prstDash val="solid"/>
                      <a:round/>
                      <a:headEnd type="none" w="med" len="med"/>
                      <a:tailEnd type="none" w="med" len="med"/>
                    </a:lnL>
                    <a:lnR w="12700" cap="flat" cmpd="sng" algn="ctr">
                      <a:solidFill>
                        <a:srgbClr val="40E6A5"/>
                      </a:solidFill>
                      <a:prstDash val="solid"/>
                      <a:round/>
                      <a:headEnd type="none" w="med" len="med"/>
                      <a:tailEnd type="none" w="med" len="med"/>
                    </a:lnR>
                    <a:lnT w="12700" cap="flat" cmpd="sng" algn="ctr">
                      <a:solidFill>
                        <a:srgbClr val="C0DBA5"/>
                      </a:solidFill>
                      <a:prstDash val="solid"/>
                      <a:round/>
                      <a:headEnd type="none" w="med" len="med"/>
                      <a:tailEnd type="none" w="med" len="med"/>
                    </a:lnT>
                    <a:lnB w="12700" cap="flat" cmpd="sng" algn="ctr">
                      <a:solidFill>
                        <a:srgbClr val="80F2A5"/>
                      </a:solidFill>
                      <a:prstDash val="solid"/>
                      <a:round/>
                      <a:headEnd type="none" w="med" len="med"/>
                      <a:tailEnd type="none" w="med" len="med"/>
                    </a:lnB>
                    <a:noFill/>
                  </a:tcPr>
                </a:tc>
                <a:tc>
                  <a:txBody>
                    <a:bodyPr/>
                    <a:lstStyle/>
                    <a:p>
                      <a:pPr algn="l">
                        <a:buNone/>
                      </a:pPr>
                      <a:r>
                        <a:rPr lang="cs-CZ" sz="1200">
                          <a:effectLst/>
                        </a:rPr>
                        <a:t>Palau</a:t>
                      </a:r>
                    </a:p>
                  </a:txBody>
                  <a:tcPr marL="28073" marR="28073" marT="14037" marB="14037" anchor="ctr">
                    <a:lnL w="12700" cap="flat" cmpd="sng" algn="ctr">
                      <a:solidFill>
                        <a:srgbClr val="40E6A5"/>
                      </a:solidFill>
                      <a:prstDash val="solid"/>
                      <a:round/>
                      <a:headEnd type="none" w="med" len="med"/>
                      <a:tailEnd type="none" w="med" len="med"/>
                    </a:lnL>
                    <a:lnR w="12700" cap="flat" cmpd="sng" algn="ctr">
                      <a:solidFill>
                        <a:srgbClr val="80EEA5"/>
                      </a:solidFill>
                      <a:prstDash val="solid"/>
                      <a:round/>
                      <a:headEnd type="none" w="med" len="med"/>
                      <a:tailEnd type="none" w="med" len="med"/>
                    </a:lnR>
                    <a:lnT w="12700" cap="flat" cmpd="sng" algn="ctr">
                      <a:solidFill>
                        <a:srgbClr val="40E6A5"/>
                      </a:solidFill>
                      <a:prstDash val="solid"/>
                      <a:round/>
                      <a:headEnd type="none" w="med" len="med"/>
                      <a:tailEnd type="none" w="med" len="med"/>
                    </a:lnT>
                    <a:lnB w="12700" cap="flat" cmpd="sng" algn="ctr">
                      <a:solidFill>
                        <a:srgbClr val="0000A6"/>
                      </a:solidFill>
                      <a:prstDash val="solid"/>
                      <a:round/>
                      <a:headEnd type="none" w="med" len="med"/>
                      <a:tailEnd type="none" w="med" len="med"/>
                    </a:lnB>
                    <a:noFill/>
                  </a:tcPr>
                </a:tc>
                <a:tc>
                  <a:txBody>
                    <a:bodyPr/>
                    <a:lstStyle/>
                    <a:p>
                      <a:pPr algn="l">
                        <a:buNone/>
                      </a:pPr>
                      <a:r>
                        <a:rPr lang="cs-CZ" sz="1200" b="1">
                          <a:effectLst/>
                          <a:hlinkClick r:id="rId17"/>
                        </a:rPr>
                        <a:t>341 mil. USD</a:t>
                      </a:r>
                      <a:endParaRPr lang="cs-CZ" sz="1200">
                        <a:effectLst/>
                      </a:endParaRPr>
                    </a:p>
                  </a:txBody>
                  <a:tcPr marL="28073" marR="28073" marT="14037" marB="14037" anchor="ctr">
                    <a:lnL w="12700" cap="flat" cmpd="sng" algn="ctr">
                      <a:solidFill>
                        <a:srgbClr val="80EEA5"/>
                      </a:solidFill>
                      <a:prstDash val="solid"/>
                      <a:round/>
                      <a:headEnd type="none" w="med" len="med"/>
                      <a:tailEnd type="none" w="med" len="med"/>
                    </a:lnL>
                    <a:lnR w="12700" cap="flat" cmpd="sng" algn="ctr">
                      <a:solidFill>
                        <a:srgbClr val="80F0A5"/>
                      </a:solidFill>
                      <a:prstDash val="solid"/>
                      <a:round/>
                      <a:headEnd type="none" w="med" len="med"/>
                      <a:tailEnd type="none" w="med" len="med"/>
                    </a:lnR>
                    <a:lnT w="12700" cap="flat" cmpd="sng" algn="ctr">
                      <a:solidFill>
                        <a:srgbClr val="80EEA5"/>
                      </a:solidFill>
                      <a:prstDash val="solid"/>
                      <a:round/>
                      <a:headEnd type="none" w="med" len="med"/>
                      <a:tailEnd type="none" w="med" len="med"/>
                    </a:lnT>
                    <a:lnB w="12700" cap="flat" cmpd="sng" algn="ctr">
                      <a:solidFill>
                        <a:srgbClr val="C0F3A5"/>
                      </a:solidFill>
                      <a:prstDash val="solid"/>
                      <a:round/>
                      <a:headEnd type="none" w="med" len="med"/>
                      <a:tailEnd type="none" w="med" len="med"/>
                    </a:lnB>
                    <a:noFill/>
                  </a:tcPr>
                </a:tc>
                <a:tc>
                  <a:txBody>
                    <a:bodyPr/>
                    <a:lstStyle/>
                    <a:p>
                      <a:pPr algn="l" rtl="0">
                        <a:buNone/>
                      </a:pPr>
                      <a:r>
                        <a:rPr lang="cs-CZ" sz="1200">
                          <a:effectLst/>
                        </a:rPr>
                        <a:t>$341 000 000</a:t>
                      </a:r>
                    </a:p>
                  </a:txBody>
                  <a:tcPr marL="28073" marR="28073" marT="14037" marB="14037" anchor="ctr">
                    <a:lnL w="12700" cap="flat" cmpd="sng" algn="ctr">
                      <a:solidFill>
                        <a:srgbClr val="80F0A5"/>
                      </a:solidFill>
                      <a:prstDash val="solid"/>
                      <a:round/>
                      <a:headEnd type="none" w="med" len="med"/>
                      <a:tailEnd type="none" w="med" len="med"/>
                    </a:lnL>
                    <a:lnR w="12700" cap="flat" cmpd="sng" algn="ctr">
                      <a:solidFill>
                        <a:srgbClr val="80EBA5"/>
                      </a:solidFill>
                      <a:prstDash val="solid"/>
                      <a:round/>
                      <a:headEnd type="none" w="med" len="med"/>
                      <a:tailEnd type="none" w="med" len="med"/>
                    </a:lnR>
                    <a:lnT w="12700" cap="flat" cmpd="sng" algn="ctr">
                      <a:solidFill>
                        <a:srgbClr val="80F0A5"/>
                      </a:solidFill>
                      <a:prstDash val="solid"/>
                      <a:round/>
                      <a:headEnd type="none" w="med" len="med"/>
                      <a:tailEnd type="none" w="med" len="med"/>
                    </a:lnT>
                    <a:lnB w="12700" cap="flat" cmpd="sng" algn="ctr">
                      <a:solidFill>
                        <a:srgbClr val="400EA6"/>
                      </a:solidFill>
                      <a:prstDash val="solid"/>
                      <a:round/>
                      <a:headEnd type="none" w="med" len="med"/>
                      <a:tailEnd type="none" w="med" len="med"/>
                    </a:lnB>
                    <a:noFill/>
                  </a:tcPr>
                </a:tc>
                <a:tc>
                  <a:txBody>
                    <a:bodyPr/>
                    <a:lstStyle/>
                    <a:p>
                      <a:pPr algn="l" rtl="0">
                        <a:buNone/>
                      </a:pPr>
                      <a:r>
                        <a:rPr lang="cs-CZ" sz="1200">
                          <a:effectLst/>
                        </a:rPr>
                        <a:t>4,5%</a:t>
                      </a:r>
                    </a:p>
                  </a:txBody>
                  <a:tcPr marL="28073" marR="28073" marT="14037" marB="14037" anchor="ctr">
                    <a:lnL w="12700" cap="flat" cmpd="sng" algn="ctr">
                      <a:solidFill>
                        <a:srgbClr val="80EBA5"/>
                      </a:solidFill>
                      <a:prstDash val="solid"/>
                      <a:round/>
                      <a:headEnd type="none" w="med" len="med"/>
                      <a:tailEnd type="none" w="med" len="med"/>
                    </a:lnL>
                    <a:lnR w="12700" cap="flat" cmpd="sng" algn="ctr">
                      <a:solidFill>
                        <a:srgbClr val="C0F2A5"/>
                      </a:solidFill>
                      <a:prstDash val="solid"/>
                      <a:round/>
                      <a:headEnd type="none" w="med" len="med"/>
                      <a:tailEnd type="none" w="med" len="med"/>
                    </a:lnR>
                    <a:lnT w="12700" cap="flat" cmpd="sng" algn="ctr">
                      <a:solidFill>
                        <a:srgbClr val="80EBA5"/>
                      </a:solidFill>
                      <a:prstDash val="solid"/>
                      <a:round/>
                      <a:headEnd type="none" w="med" len="med"/>
                      <a:tailEnd type="none" w="med" len="med"/>
                    </a:lnT>
                    <a:lnB w="12700" cap="flat" cmpd="sng" algn="ctr">
                      <a:solidFill>
                        <a:srgbClr val="C003A6"/>
                      </a:solidFill>
                      <a:prstDash val="solid"/>
                      <a:round/>
                      <a:headEnd type="none" w="med" len="med"/>
                      <a:tailEnd type="none" w="med" len="med"/>
                    </a:lnB>
                    <a:noFill/>
                  </a:tcPr>
                </a:tc>
                <a:tc>
                  <a:txBody>
                    <a:bodyPr/>
                    <a:lstStyle/>
                    <a:p>
                      <a:pPr algn="l" rtl="0">
                        <a:buNone/>
                      </a:pPr>
                      <a:r>
                        <a:rPr lang="cs-CZ" sz="1200" dirty="0">
                          <a:effectLst/>
                        </a:rPr>
                        <a:t>$19 456</a:t>
                      </a:r>
                    </a:p>
                  </a:txBody>
                  <a:tcPr marL="28073" marR="28073" marT="14037" marB="14037" anchor="ctr">
                    <a:lnL w="12700" cap="flat" cmpd="sng" algn="ctr">
                      <a:solidFill>
                        <a:srgbClr val="C0F2A5"/>
                      </a:solidFill>
                      <a:prstDash val="solid"/>
                      <a:round/>
                      <a:headEnd type="none" w="med" len="med"/>
                      <a:tailEnd type="none" w="med" len="med"/>
                    </a:lnL>
                    <a:lnR w="12700" cap="flat" cmpd="sng" algn="ctr">
                      <a:solidFill>
                        <a:srgbClr val="C0F2A5"/>
                      </a:solidFill>
                      <a:prstDash val="solid"/>
                      <a:round/>
                      <a:headEnd type="none" w="med" len="med"/>
                      <a:tailEnd type="none" w="med" len="med"/>
                    </a:lnR>
                    <a:lnT w="12700" cap="flat" cmpd="sng" algn="ctr">
                      <a:solidFill>
                        <a:srgbClr val="C0F2A5"/>
                      </a:solidFill>
                      <a:prstDash val="solid"/>
                      <a:round/>
                      <a:headEnd type="none" w="med" len="med"/>
                      <a:tailEnd type="none" w="med" len="med"/>
                    </a:lnT>
                    <a:lnB w="12700" cap="flat" cmpd="sng" algn="ctr">
                      <a:solidFill>
                        <a:srgbClr val="8009A6"/>
                      </a:solidFill>
                      <a:prstDash val="solid"/>
                      <a:round/>
                      <a:headEnd type="none" w="med" len="med"/>
                      <a:tailEnd type="none" w="med" len="med"/>
                    </a:lnB>
                    <a:noFill/>
                  </a:tcPr>
                </a:tc>
                <a:extLst>
                  <a:ext uri="{0D108BD9-81ED-4DB2-BD59-A6C34878D82A}">
                    <a16:rowId xmlns:a16="http://schemas.microsoft.com/office/drawing/2014/main" val="1778743779"/>
                  </a:ext>
                </a:extLst>
              </a:tr>
              <a:tr h="262435">
                <a:tc>
                  <a:txBody>
                    <a:bodyPr/>
                    <a:lstStyle/>
                    <a:p>
                      <a:pPr algn="l" rtl="0">
                        <a:buNone/>
                      </a:pPr>
                      <a:r>
                        <a:rPr lang="cs-CZ" sz="1200">
                          <a:effectLst/>
                        </a:rPr>
                        <a:t>17</a:t>
                      </a:r>
                    </a:p>
                  </a:txBody>
                  <a:tcPr marL="28073" marR="28073" marT="14037" marB="14037" anchor="ctr">
                    <a:lnL w="12700" cap="flat" cmpd="sng" algn="ctr">
                      <a:solidFill>
                        <a:srgbClr val="80F2A5"/>
                      </a:solidFill>
                      <a:prstDash val="solid"/>
                      <a:round/>
                      <a:headEnd type="none" w="med" len="med"/>
                      <a:tailEnd type="none" w="med" len="med"/>
                    </a:lnL>
                    <a:lnR w="12700" cap="flat" cmpd="sng" algn="ctr">
                      <a:solidFill>
                        <a:srgbClr val="0000A6"/>
                      </a:solidFill>
                      <a:prstDash val="solid"/>
                      <a:round/>
                      <a:headEnd type="none" w="med" len="med"/>
                      <a:tailEnd type="none" w="med" len="med"/>
                    </a:lnR>
                    <a:lnT w="12700" cap="flat" cmpd="sng" algn="ctr">
                      <a:solidFill>
                        <a:srgbClr val="80F2A5"/>
                      </a:solidFill>
                      <a:prstDash val="solid"/>
                      <a:round/>
                      <a:headEnd type="none" w="med" len="med"/>
                      <a:tailEnd type="none" w="med" len="med"/>
                    </a:lnT>
                    <a:lnB w="12700" cap="flat" cmpd="sng" algn="ctr">
                      <a:solidFill>
                        <a:srgbClr val="C011A6"/>
                      </a:solidFill>
                      <a:prstDash val="solid"/>
                      <a:round/>
                      <a:headEnd type="none" w="med" len="med"/>
                      <a:tailEnd type="none" w="med" len="med"/>
                    </a:lnB>
                    <a:noFill/>
                  </a:tcPr>
                </a:tc>
                <a:tc>
                  <a:txBody>
                    <a:bodyPr/>
                    <a:lstStyle/>
                    <a:p>
                      <a:pPr algn="l">
                        <a:buNone/>
                      </a:pPr>
                      <a:r>
                        <a:rPr lang="cs-CZ" sz="1200">
                          <a:effectLst/>
                        </a:rPr>
                        <a:t>Kiribati</a:t>
                      </a:r>
                    </a:p>
                  </a:txBody>
                  <a:tcPr marL="28073" marR="28073" marT="14037" marB="14037" anchor="ctr">
                    <a:lnL w="12700" cap="flat" cmpd="sng" algn="ctr">
                      <a:solidFill>
                        <a:srgbClr val="0000A6"/>
                      </a:solidFill>
                      <a:prstDash val="solid"/>
                      <a:round/>
                      <a:headEnd type="none" w="med" len="med"/>
                      <a:tailEnd type="none" w="med" len="med"/>
                    </a:lnL>
                    <a:lnR w="12700" cap="flat" cmpd="sng" algn="ctr">
                      <a:solidFill>
                        <a:srgbClr val="C0F3A5"/>
                      </a:solidFill>
                      <a:prstDash val="solid"/>
                      <a:round/>
                      <a:headEnd type="none" w="med" len="med"/>
                      <a:tailEnd type="none" w="med" len="med"/>
                    </a:lnR>
                    <a:lnT w="12700" cap="flat" cmpd="sng" algn="ctr">
                      <a:solidFill>
                        <a:srgbClr val="0000A6"/>
                      </a:solidFill>
                      <a:prstDash val="solid"/>
                      <a:round/>
                      <a:headEnd type="none" w="med" len="med"/>
                      <a:tailEnd type="none" w="med" len="med"/>
                    </a:lnT>
                    <a:lnB w="12700" cap="flat" cmpd="sng" algn="ctr">
                      <a:solidFill>
                        <a:srgbClr val="001DA6"/>
                      </a:solidFill>
                      <a:prstDash val="solid"/>
                      <a:round/>
                      <a:headEnd type="none" w="med" len="med"/>
                      <a:tailEnd type="none" w="med" len="med"/>
                    </a:lnB>
                    <a:noFill/>
                  </a:tcPr>
                </a:tc>
                <a:tc>
                  <a:txBody>
                    <a:bodyPr/>
                    <a:lstStyle/>
                    <a:p>
                      <a:pPr algn="l">
                        <a:buNone/>
                      </a:pPr>
                      <a:r>
                        <a:rPr lang="cs-CZ" sz="1200" b="1">
                          <a:effectLst/>
                          <a:hlinkClick r:id="rId18"/>
                        </a:rPr>
                        <a:t>321 mil. USD</a:t>
                      </a:r>
                      <a:endParaRPr lang="cs-CZ" sz="1200">
                        <a:effectLst/>
                      </a:endParaRPr>
                    </a:p>
                  </a:txBody>
                  <a:tcPr marL="28073" marR="28073" marT="14037" marB="14037" anchor="ctr">
                    <a:lnL w="12700" cap="flat" cmpd="sng" algn="ctr">
                      <a:solidFill>
                        <a:srgbClr val="C0F3A5"/>
                      </a:solidFill>
                      <a:prstDash val="solid"/>
                      <a:round/>
                      <a:headEnd type="none" w="med" len="med"/>
                      <a:tailEnd type="none" w="med" len="med"/>
                    </a:lnL>
                    <a:lnR w="12700" cap="flat" cmpd="sng" algn="ctr">
                      <a:solidFill>
                        <a:srgbClr val="400EA6"/>
                      </a:solidFill>
                      <a:prstDash val="solid"/>
                      <a:round/>
                      <a:headEnd type="none" w="med" len="med"/>
                      <a:tailEnd type="none" w="med" len="med"/>
                    </a:lnR>
                    <a:lnT w="12700" cap="flat" cmpd="sng" algn="ctr">
                      <a:solidFill>
                        <a:srgbClr val="C0F3A5"/>
                      </a:solidFill>
                      <a:prstDash val="solid"/>
                      <a:round/>
                      <a:headEnd type="none" w="med" len="med"/>
                      <a:tailEnd type="none" w="med" len="med"/>
                    </a:lnT>
                    <a:lnB w="12700" cap="flat" cmpd="sng" algn="ctr">
                      <a:solidFill>
                        <a:srgbClr val="0019A6"/>
                      </a:solidFill>
                      <a:prstDash val="solid"/>
                      <a:round/>
                      <a:headEnd type="none" w="med" len="med"/>
                      <a:tailEnd type="none" w="med" len="med"/>
                    </a:lnB>
                    <a:noFill/>
                  </a:tcPr>
                </a:tc>
                <a:tc>
                  <a:txBody>
                    <a:bodyPr/>
                    <a:lstStyle/>
                    <a:p>
                      <a:pPr algn="l" rtl="0">
                        <a:buNone/>
                      </a:pPr>
                      <a:r>
                        <a:rPr lang="cs-CZ" sz="1200">
                          <a:effectLst/>
                        </a:rPr>
                        <a:t>$321 000 000</a:t>
                      </a:r>
                    </a:p>
                  </a:txBody>
                  <a:tcPr marL="28073" marR="28073" marT="14037" marB="14037" anchor="ctr">
                    <a:lnL w="12700" cap="flat" cmpd="sng" algn="ctr">
                      <a:solidFill>
                        <a:srgbClr val="400EA6"/>
                      </a:solidFill>
                      <a:prstDash val="solid"/>
                      <a:round/>
                      <a:headEnd type="none" w="med" len="med"/>
                      <a:tailEnd type="none" w="med" len="med"/>
                    </a:lnL>
                    <a:lnR w="12700" cap="flat" cmpd="sng" algn="ctr">
                      <a:solidFill>
                        <a:srgbClr val="C003A6"/>
                      </a:solidFill>
                      <a:prstDash val="solid"/>
                      <a:round/>
                      <a:headEnd type="none" w="med" len="med"/>
                      <a:tailEnd type="none" w="med" len="med"/>
                    </a:lnR>
                    <a:lnT w="12700" cap="flat" cmpd="sng" algn="ctr">
                      <a:solidFill>
                        <a:srgbClr val="400EA6"/>
                      </a:solidFill>
                      <a:prstDash val="solid"/>
                      <a:round/>
                      <a:headEnd type="none" w="med" len="med"/>
                      <a:tailEnd type="none" w="med" len="med"/>
                    </a:lnT>
                    <a:lnB w="12700" cap="flat" cmpd="sng" algn="ctr">
                      <a:solidFill>
                        <a:srgbClr val="8015A6"/>
                      </a:solidFill>
                      <a:prstDash val="solid"/>
                      <a:round/>
                      <a:headEnd type="none" w="med" len="med"/>
                      <a:tailEnd type="none" w="med" len="med"/>
                    </a:lnB>
                    <a:noFill/>
                  </a:tcPr>
                </a:tc>
                <a:tc>
                  <a:txBody>
                    <a:bodyPr/>
                    <a:lstStyle/>
                    <a:p>
                      <a:pPr algn="l" rtl="0">
                        <a:buNone/>
                      </a:pPr>
                      <a:r>
                        <a:rPr lang="cs-CZ" sz="1200">
                          <a:effectLst/>
                        </a:rPr>
                        <a:t>3,9%</a:t>
                      </a:r>
                    </a:p>
                  </a:txBody>
                  <a:tcPr marL="28073" marR="28073" marT="14037" marB="14037" anchor="ctr">
                    <a:lnL w="12700" cap="flat" cmpd="sng" algn="ctr">
                      <a:solidFill>
                        <a:srgbClr val="C003A6"/>
                      </a:solidFill>
                      <a:prstDash val="solid"/>
                      <a:round/>
                      <a:headEnd type="none" w="med" len="med"/>
                      <a:tailEnd type="none" w="med" len="med"/>
                    </a:lnL>
                    <a:lnR w="12700" cap="flat" cmpd="sng" algn="ctr">
                      <a:solidFill>
                        <a:srgbClr val="8009A6"/>
                      </a:solidFill>
                      <a:prstDash val="solid"/>
                      <a:round/>
                      <a:headEnd type="none" w="med" len="med"/>
                      <a:tailEnd type="none" w="med" len="med"/>
                    </a:lnR>
                    <a:lnT w="12700" cap="flat" cmpd="sng" algn="ctr">
                      <a:solidFill>
                        <a:srgbClr val="C003A6"/>
                      </a:solidFill>
                      <a:prstDash val="solid"/>
                      <a:round/>
                      <a:headEnd type="none" w="med" len="med"/>
                      <a:tailEnd type="none" w="med" len="med"/>
                    </a:lnT>
                    <a:lnB w="12700" cap="flat" cmpd="sng" algn="ctr">
                      <a:solidFill>
                        <a:srgbClr val="C014A6"/>
                      </a:solidFill>
                      <a:prstDash val="solid"/>
                      <a:round/>
                      <a:headEnd type="none" w="med" len="med"/>
                      <a:tailEnd type="none" w="med" len="med"/>
                    </a:lnB>
                    <a:noFill/>
                  </a:tcPr>
                </a:tc>
                <a:tc>
                  <a:txBody>
                    <a:bodyPr/>
                    <a:lstStyle/>
                    <a:p>
                      <a:pPr algn="l" rtl="0">
                        <a:buNone/>
                      </a:pPr>
                      <a:r>
                        <a:rPr lang="cs-CZ" sz="1200" dirty="0">
                          <a:effectLst/>
                        </a:rPr>
                        <a:t>$2 481</a:t>
                      </a:r>
                    </a:p>
                  </a:txBody>
                  <a:tcPr marL="28073" marR="28073" marT="14037" marB="14037" anchor="ctr">
                    <a:lnL w="12700" cap="flat" cmpd="sng" algn="ctr">
                      <a:solidFill>
                        <a:srgbClr val="8009A6"/>
                      </a:solidFill>
                      <a:prstDash val="solid"/>
                      <a:round/>
                      <a:headEnd type="none" w="med" len="med"/>
                      <a:tailEnd type="none" w="med" len="med"/>
                    </a:lnL>
                    <a:lnR w="12700" cap="flat" cmpd="sng" algn="ctr">
                      <a:solidFill>
                        <a:srgbClr val="8009A6"/>
                      </a:solidFill>
                      <a:prstDash val="solid"/>
                      <a:round/>
                      <a:headEnd type="none" w="med" len="med"/>
                      <a:tailEnd type="none" w="med" len="med"/>
                    </a:lnR>
                    <a:lnT w="12700" cap="flat" cmpd="sng" algn="ctr">
                      <a:solidFill>
                        <a:srgbClr val="8009A6"/>
                      </a:solidFill>
                      <a:prstDash val="solid"/>
                      <a:round/>
                      <a:headEnd type="none" w="med" len="med"/>
                      <a:tailEnd type="none" w="med" len="med"/>
                    </a:lnT>
                    <a:lnB w="12700" cap="flat" cmpd="sng" algn="ctr">
                      <a:solidFill>
                        <a:srgbClr val="402BA6"/>
                      </a:solidFill>
                      <a:prstDash val="solid"/>
                      <a:round/>
                      <a:headEnd type="none" w="med" len="med"/>
                      <a:tailEnd type="none" w="med" len="med"/>
                    </a:lnB>
                    <a:solidFill>
                      <a:srgbClr val="FF3300"/>
                    </a:solidFill>
                  </a:tcPr>
                </a:tc>
                <a:extLst>
                  <a:ext uri="{0D108BD9-81ED-4DB2-BD59-A6C34878D82A}">
                    <a16:rowId xmlns:a16="http://schemas.microsoft.com/office/drawing/2014/main" val="3597871851"/>
                  </a:ext>
                </a:extLst>
              </a:tr>
              <a:tr h="262435">
                <a:tc>
                  <a:txBody>
                    <a:bodyPr/>
                    <a:lstStyle/>
                    <a:p>
                      <a:pPr algn="l" rtl="0">
                        <a:buNone/>
                      </a:pPr>
                      <a:r>
                        <a:rPr lang="cs-CZ" sz="1200">
                          <a:effectLst/>
                        </a:rPr>
                        <a:t>18</a:t>
                      </a:r>
                    </a:p>
                  </a:txBody>
                  <a:tcPr marL="28073" marR="28073" marT="14037" marB="14037" anchor="ctr">
                    <a:lnL w="12700" cap="flat" cmpd="sng" algn="ctr">
                      <a:solidFill>
                        <a:srgbClr val="C011A6"/>
                      </a:solidFill>
                      <a:prstDash val="solid"/>
                      <a:round/>
                      <a:headEnd type="none" w="med" len="med"/>
                      <a:tailEnd type="none" w="med" len="med"/>
                    </a:lnL>
                    <a:lnR w="12700" cap="flat" cmpd="sng" algn="ctr">
                      <a:solidFill>
                        <a:srgbClr val="001DA6"/>
                      </a:solidFill>
                      <a:prstDash val="solid"/>
                      <a:round/>
                      <a:headEnd type="none" w="med" len="med"/>
                      <a:tailEnd type="none" w="med" len="med"/>
                    </a:lnR>
                    <a:lnT w="12700" cap="flat" cmpd="sng" algn="ctr">
                      <a:solidFill>
                        <a:srgbClr val="C011A6"/>
                      </a:solidFill>
                      <a:prstDash val="solid"/>
                      <a:round/>
                      <a:headEnd type="none" w="med" len="med"/>
                      <a:tailEnd type="none" w="med" len="med"/>
                    </a:lnT>
                    <a:lnB w="12700" cap="flat" cmpd="sng" algn="ctr">
                      <a:solidFill>
                        <a:srgbClr val="0028A6"/>
                      </a:solidFill>
                      <a:prstDash val="solid"/>
                      <a:round/>
                      <a:headEnd type="none" w="med" len="med"/>
                      <a:tailEnd type="none" w="med" len="med"/>
                    </a:lnB>
                    <a:noFill/>
                  </a:tcPr>
                </a:tc>
                <a:tc>
                  <a:txBody>
                    <a:bodyPr/>
                    <a:lstStyle/>
                    <a:p>
                      <a:pPr algn="l">
                        <a:buNone/>
                      </a:pPr>
                      <a:r>
                        <a:rPr lang="cs-CZ" sz="1200" dirty="0">
                          <a:effectLst/>
                        </a:rPr>
                        <a:t>Marshallovy ostrovy  </a:t>
                      </a:r>
                    </a:p>
                  </a:txBody>
                  <a:tcPr marL="28073" marR="28073" marT="14037" marB="14037" anchor="ctr">
                    <a:lnL w="12700" cap="flat" cmpd="sng" algn="ctr">
                      <a:solidFill>
                        <a:srgbClr val="001DA6"/>
                      </a:solidFill>
                      <a:prstDash val="solid"/>
                      <a:round/>
                      <a:headEnd type="none" w="med" len="med"/>
                      <a:tailEnd type="none" w="med" len="med"/>
                    </a:lnL>
                    <a:lnR w="12700" cap="flat" cmpd="sng" algn="ctr">
                      <a:solidFill>
                        <a:srgbClr val="0019A6"/>
                      </a:solidFill>
                      <a:prstDash val="solid"/>
                      <a:round/>
                      <a:headEnd type="none" w="med" len="med"/>
                      <a:tailEnd type="none" w="med" len="med"/>
                    </a:lnR>
                    <a:lnT w="12700" cap="flat" cmpd="sng" algn="ctr">
                      <a:solidFill>
                        <a:srgbClr val="001DA6"/>
                      </a:solidFill>
                      <a:prstDash val="solid"/>
                      <a:round/>
                      <a:headEnd type="none" w="med" len="med"/>
                      <a:tailEnd type="none" w="med" len="med"/>
                    </a:lnT>
                    <a:lnB w="12700" cap="flat" cmpd="sng" algn="ctr">
                      <a:solidFill>
                        <a:srgbClr val="002FA6"/>
                      </a:solidFill>
                      <a:prstDash val="solid"/>
                      <a:round/>
                      <a:headEnd type="none" w="med" len="med"/>
                      <a:tailEnd type="none" w="med" len="med"/>
                    </a:lnB>
                    <a:noFill/>
                  </a:tcPr>
                </a:tc>
                <a:tc>
                  <a:txBody>
                    <a:bodyPr/>
                    <a:lstStyle/>
                    <a:p>
                      <a:pPr algn="l">
                        <a:buNone/>
                      </a:pPr>
                      <a:r>
                        <a:rPr lang="cs-CZ" sz="1200" b="1">
                          <a:effectLst/>
                          <a:hlinkClick r:id="rId19"/>
                        </a:rPr>
                        <a:t>302 mil. USD</a:t>
                      </a:r>
                      <a:endParaRPr lang="cs-CZ" sz="1200">
                        <a:effectLst/>
                      </a:endParaRPr>
                    </a:p>
                  </a:txBody>
                  <a:tcPr marL="28073" marR="28073" marT="14037" marB="14037" anchor="ctr">
                    <a:lnL w="12700" cap="flat" cmpd="sng" algn="ctr">
                      <a:solidFill>
                        <a:srgbClr val="0019A6"/>
                      </a:solidFill>
                      <a:prstDash val="solid"/>
                      <a:round/>
                      <a:headEnd type="none" w="med" len="med"/>
                      <a:tailEnd type="none" w="med" len="med"/>
                    </a:lnL>
                    <a:lnR w="12700" cap="flat" cmpd="sng" algn="ctr">
                      <a:solidFill>
                        <a:srgbClr val="8015A6"/>
                      </a:solidFill>
                      <a:prstDash val="solid"/>
                      <a:round/>
                      <a:headEnd type="none" w="med" len="med"/>
                      <a:tailEnd type="none" w="med" len="med"/>
                    </a:lnR>
                    <a:lnT w="12700" cap="flat" cmpd="sng" algn="ctr">
                      <a:solidFill>
                        <a:srgbClr val="0019A6"/>
                      </a:solidFill>
                      <a:prstDash val="solid"/>
                      <a:round/>
                      <a:headEnd type="none" w="med" len="med"/>
                      <a:tailEnd type="none" w="med" len="med"/>
                    </a:lnT>
                    <a:lnB w="12700" cap="flat" cmpd="sng" algn="ctr">
                      <a:solidFill>
                        <a:srgbClr val="0038A6"/>
                      </a:solidFill>
                      <a:prstDash val="solid"/>
                      <a:round/>
                      <a:headEnd type="none" w="med" len="med"/>
                      <a:tailEnd type="none" w="med" len="med"/>
                    </a:lnB>
                    <a:noFill/>
                  </a:tcPr>
                </a:tc>
                <a:tc>
                  <a:txBody>
                    <a:bodyPr/>
                    <a:lstStyle/>
                    <a:p>
                      <a:pPr algn="l" rtl="0">
                        <a:buNone/>
                      </a:pPr>
                      <a:r>
                        <a:rPr lang="cs-CZ" sz="1200">
                          <a:effectLst/>
                        </a:rPr>
                        <a:t>$302 000 000</a:t>
                      </a:r>
                    </a:p>
                  </a:txBody>
                  <a:tcPr marL="28073" marR="28073" marT="14037" marB="14037" anchor="ctr">
                    <a:lnL w="12700" cap="flat" cmpd="sng" algn="ctr">
                      <a:solidFill>
                        <a:srgbClr val="8015A6"/>
                      </a:solidFill>
                      <a:prstDash val="solid"/>
                      <a:round/>
                      <a:headEnd type="none" w="med" len="med"/>
                      <a:tailEnd type="none" w="med" len="med"/>
                    </a:lnL>
                    <a:lnR w="12700" cap="flat" cmpd="sng" algn="ctr">
                      <a:solidFill>
                        <a:srgbClr val="C014A6"/>
                      </a:solidFill>
                      <a:prstDash val="solid"/>
                      <a:round/>
                      <a:headEnd type="none" w="med" len="med"/>
                      <a:tailEnd type="none" w="med" len="med"/>
                    </a:lnR>
                    <a:lnT w="12700" cap="flat" cmpd="sng" algn="ctr">
                      <a:solidFill>
                        <a:srgbClr val="8015A6"/>
                      </a:solidFill>
                      <a:prstDash val="solid"/>
                      <a:round/>
                      <a:headEnd type="none" w="med" len="med"/>
                      <a:tailEnd type="none" w="med" len="med"/>
                    </a:lnT>
                    <a:lnB w="12700" cap="flat" cmpd="sng" algn="ctr">
                      <a:solidFill>
                        <a:srgbClr val="403BA6"/>
                      </a:solidFill>
                      <a:prstDash val="solid"/>
                      <a:round/>
                      <a:headEnd type="none" w="med" len="med"/>
                      <a:tailEnd type="none" w="med" len="med"/>
                    </a:lnB>
                    <a:noFill/>
                  </a:tcPr>
                </a:tc>
                <a:tc>
                  <a:txBody>
                    <a:bodyPr/>
                    <a:lstStyle/>
                    <a:p>
                      <a:pPr algn="l" rtl="0">
                        <a:buNone/>
                      </a:pPr>
                      <a:r>
                        <a:rPr lang="cs-CZ" sz="1200">
                          <a:effectLst/>
                        </a:rPr>
                        <a:t>2,5%</a:t>
                      </a:r>
                    </a:p>
                  </a:txBody>
                  <a:tcPr marL="28073" marR="28073" marT="14037" marB="14037" anchor="ctr">
                    <a:lnL w="12700" cap="flat" cmpd="sng" algn="ctr">
                      <a:solidFill>
                        <a:srgbClr val="C014A6"/>
                      </a:solidFill>
                      <a:prstDash val="solid"/>
                      <a:round/>
                      <a:headEnd type="none" w="med" len="med"/>
                      <a:tailEnd type="none" w="med" len="med"/>
                    </a:lnL>
                    <a:lnR w="12700" cap="flat" cmpd="sng" algn="ctr">
                      <a:solidFill>
                        <a:srgbClr val="402BA6"/>
                      </a:solidFill>
                      <a:prstDash val="solid"/>
                      <a:round/>
                      <a:headEnd type="none" w="med" len="med"/>
                      <a:tailEnd type="none" w="med" len="med"/>
                    </a:lnR>
                    <a:lnT w="12700" cap="flat" cmpd="sng" algn="ctr">
                      <a:solidFill>
                        <a:srgbClr val="C014A6"/>
                      </a:solidFill>
                      <a:prstDash val="solid"/>
                      <a:round/>
                      <a:headEnd type="none" w="med" len="med"/>
                      <a:tailEnd type="none" w="med" len="med"/>
                    </a:lnT>
                    <a:lnB w="12700" cap="flat" cmpd="sng" algn="ctr">
                      <a:solidFill>
                        <a:srgbClr val="803AA6"/>
                      </a:solidFill>
                      <a:prstDash val="solid"/>
                      <a:round/>
                      <a:headEnd type="none" w="med" len="med"/>
                      <a:tailEnd type="none" w="med" len="med"/>
                    </a:lnB>
                    <a:noFill/>
                  </a:tcPr>
                </a:tc>
                <a:tc>
                  <a:txBody>
                    <a:bodyPr/>
                    <a:lstStyle/>
                    <a:p>
                      <a:pPr algn="l" rtl="0">
                        <a:buNone/>
                      </a:pPr>
                      <a:r>
                        <a:rPr lang="cs-CZ" sz="1200" dirty="0">
                          <a:effectLst/>
                        </a:rPr>
                        <a:t>$8 287</a:t>
                      </a:r>
                    </a:p>
                  </a:txBody>
                  <a:tcPr marL="28073" marR="28073" marT="14037" marB="14037" anchor="ctr">
                    <a:lnL w="12700" cap="flat" cmpd="sng" algn="ctr">
                      <a:solidFill>
                        <a:srgbClr val="402BA6"/>
                      </a:solidFill>
                      <a:prstDash val="solid"/>
                      <a:round/>
                      <a:headEnd type="none" w="med" len="med"/>
                      <a:tailEnd type="none" w="med" len="med"/>
                    </a:lnL>
                    <a:lnR w="12700" cap="flat" cmpd="sng" algn="ctr">
                      <a:solidFill>
                        <a:srgbClr val="402BA6"/>
                      </a:solidFill>
                      <a:prstDash val="solid"/>
                      <a:round/>
                      <a:headEnd type="none" w="med" len="med"/>
                      <a:tailEnd type="none" w="med" len="med"/>
                    </a:lnR>
                    <a:lnT w="12700" cap="flat" cmpd="sng" algn="ctr">
                      <a:solidFill>
                        <a:srgbClr val="402BA6"/>
                      </a:solidFill>
                      <a:prstDash val="solid"/>
                      <a:round/>
                      <a:headEnd type="none" w="med" len="med"/>
                      <a:tailEnd type="none" w="med" len="med"/>
                    </a:lnT>
                    <a:lnB w="12700" cap="flat" cmpd="sng" algn="ctr">
                      <a:solidFill>
                        <a:srgbClr val="403BA4"/>
                      </a:solidFill>
                      <a:prstDash val="solid"/>
                      <a:round/>
                      <a:headEnd type="none" w="med" len="med"/>
                      <a:tailEnd type="none" w="med" len="med"/>
                    </a:lnB>
                    <a:noFill/>
                  </a:tcPr>
                </a:tc>
                <a:extLst>
                  <a:ext uri="{0D108BD9-81ED-4DB2-BD59-A6C34878D82A}">
                    <a16:rowId xmlns:a16="http://schemas.microsoft.com/office/drawing/2014/main" val="3702771914"/>
                  </a:ext>
                </a:extLst>
              </a:tr>
              <a:tr h="262435">
                <a:tc>
                  <a:txBody>
                    <a:bodyPr/>
                    <a:lstStyle/>
                    <a:p>
                      <a:pPr algn="l" rtl="0">
                        <a:buNone/>
                      </a:pPr>
                      <a:r>
                        <a:rPr lang="cs-CZ" sz="1200">
                          <a:effectLst/>
                        </a:rPr>
                        <a:t>19</a:t>
                      </a:r>
                    </a:p>
                  </a:txBody>
                  <a:tcPr marL="28073" marR="28073" marT="14037" marB="14037" anchor="ctr">
                    <a:lnL w="12700" cap="flat" cmpd="sng" algn="ctr">
                      <a:solidFill>
                        <a:srgbClr val="0028A6"/>
                      </a:solidFill>
                      <a:prstDash val="solid"/>
                      <a:round/>
                      <a:headEnd type="none" w="med" len="med"/>
                      <a:tailEnd type="none" w="med" len="med"/>
                    </a:lnL>
                    <a:lnR w="12700" cap="flat" cmpd="sng" algn="ctr">
                      <a:solidFill>
                        <a:srgbClr val="002FA6"/>
                      </a:solidFill>
                      <a:prstDash val="solid"/>
                      <a:round/>
                      <a:headEnd type="none" w="med" len="med"/>
                      <a:tailEnd type="none" w="med" len="med"/>
                    </a:lnR>
                    <a:lnT w="12700" cap="flat" cmpd="sng" algn="ctr">
                      <a:solidFill>
                        <a:srgbClr val="0028A6"/>
                      </a:solidFill>
                      <a:prstDash val="solid"/>
                      <a:round/>
                      <a:headEnd type="none" w="med" len="med"/>
                      <a:tailEnd type="none" w="med" len="med"/>
                    </a:lnT>
                    <a:lnB w="12700" cap="flat" cmpd="sng" algn="ctr">
                      <a:solidFill>
                        <a:srgbClr val="003FA4"/>
                      </a:solidFill>
                      <a:prstDash val="solid"/>
                      <a:round/>
                      <a:headEnd type="none" w="med" len="med"/>
                      <a:tailEnd type="none" w="med" len="med"/>
                    </a:lnB>
                    <a:noFill/>
                  </a:tcPr>
                </a:tc>
                <a:tc>
                  <a:txBody>
                    <a:bodyPr/>
                    <a:lstStyle/>
                    <a:p>
                      <a:pPr algn="l">
                        <a:buNone/>
                      </a:pPr>
                      <a:r>
                        <a:rPr lang="cs-CZ" sz="1200">
                          <a:effectLst/>
                        </a:rPr>
                        <a:t>Nauru</a:t>
                      </a:r>
                    </a:p>
                  </a:txBody>
                  <a:tcPr marL="28073" marR="28073" marT="14037" marB="14037" anchor="ctr">
                    <a:lnL w="12700" cap="flat" cmpd="sng" algn="ctr">
                      <a:solidFill>
                        <a:srgbClr val="002FA6"/>
                      </a:solidFill>
                      <a:prstDash val="solid"/>
                      <a:round/>
                      <a:headEnd type="none" w="med" len="med"/>
                      <a:tailEnd type="none" w="med" len="med"/>
                    </a:lnL>
                    <a:lnR w="12700" cap="flat" cmpd="sng" algn="ctr">
                      <a:solidFill>
                        <a:srgbClr val="0038A6"/>
                      </a:solidFill>
                      <a:prstDash val="solid"/>
                      <a:round/>
                      <a:headEnd type="none" w="med" len="med"/>
                      <a:tailEnd type="none" w="med" len="med"/>
                    </a:lnR>
                    <a:lnT w="12700" cap="flat" cmpd="sng" algn="ctr">
                      <a:solidFill>
                        <a:srgbClr val="002FA6"/>
                      </a:solidFill>
                      <a:prstDash val="solid"/>
                      <a:round/>
                      <a:headEnd type="none" w="med" len="med"/>
                      <a:tailEnd type="none" w="med" len="med"/>
                    </a:lnT>
                    <a:lnB w="12700" cap="flat" cmpd="sng" algn="ctr">
                      <a:solidFill>
                        <a:srgbClr val="0039A4"/>
                      </a:solidFill>
                      <a:prstDash val="solid"/>
                      <a:round/>
                      <a:headEnd type="none" w="med" len="med"/>
                      <a:tailEnd type="none" w="med" len="med"/>
                    </a:lnB>
                    <a:noFill/>
                  </a:tcPr>
                </a:tc>
                <a:tc>
                  <a:txBody>
                    <a:bodyPr/>
                    <a:lstStyle/>
                    <a:p>
                      <a:pPr algn="l">
                        <a:buNone/>
                      </a:pPr>
                      <a:r>
                        <a:rPr lang="cs-CZ" sz="1200" b="1">
                          <a:effectLst/>
                          <a:hlinkClick r:id="rId20"/>
                        </a:rPr>
                        <a:t>172 mil. USD</a:t>
                      </a:r>
                      <a:endParaRPr lang="cs-CZ" sz="1200">
                        <a:effectLst/>
                      </a:endParaRPr>
                    </a:p>
                  </a:txBody>
                  <a:tcPr marL="28073" marR="28073" marT="14037" marB="14037" anchor="ctr">
                    <a:lnL w="12700" cap="flat" cmpd="sng" algn="ctr">
                      <a:solidFill>
                        <a:srgbClr val="0038A6"/>
                      </a:solidFill>
                      <a:prstDash val="solid"/>
                      <a:round/>
                      <a:headEnd type="none" w="med" len="med"/>
                      <a:tailEnd type="none" w="med" len="med"/>
                    </a:lnL>
                    <a:lnR w="12700" cap="flat" cmpd="sng" algn="ctr">
                      <a:solidFill>
                        <a:srgbClr val="403BA6"/>
                      </a:solidFill>
                      <a:prstDash val="solid"/>
                      <a:round/>
                      <a:headEnd type="none" w="med" len="med"/>
                      <a:tailEnd type="none" w="med" len="med"/>
                    </a:lnR>
                    <a:lnT w="12700" cap="flat" cmpd="sng" algn="ctr">
                      <a:solidFill>
                        <a:srgbClr val="0038A6"/>
                      </a:solidFill>
                      <a:prstDash val="solid"/>
                      <a:round/>
                      <a:headEnd type="none" w="med" len="med"/>
                      <a:tailEnd type="none" w="med" len="med"/>
                    </a:lnT>
                    <a:lnB w="12700" cap="flat" cmpd="sng" algn="ctr">
                      <a:solidFill>
                        <a:srgbClr val="0041A4"/>
                      </a:solidFill>
                      <a:prstDash val="solid"/>
                      <a:round/>
                      <a:headEnd type="none" w="med" len="med"/>
                      <a:tailEnd type="none" w="med" len="med"/>
                    </a:lnB>
                    <a:noFill/>
                  </a:tcPr>
                </a:tc>
                <a:tc>
                  <a:txBody>
                    <a:bodyPr/>
                    <a:lstStyle/>
                    <a:p>
                      <a:pPr algn="l" rtl="0">
                        <a:buNone/>
                      </a:pPr>
                      <a:r>
                        <a:rPr lang="cs-CZ" sz="1200">
                          <a:effectLst/>
                        </a:rPr>
                        <a:t>$172 000 000</a:t>
                      </a:r>
                    </a:p>
                  </a:txBody>
                  <a:tcPr marL="28073" marR="28073" marT="14037" marB="14037" anchor="ctr">
                    <a:lnL w="12700" cap="flat" cmpd="sng" algn="ctr">
                      <a:solidFill>
                        <a:srgbClr val="403BA6"/>
                      </a:solidFill>
                      <a:prstDash val="solid"/>
                      <a:round/>
                      <a:headEnd type="none" w="med" len="med"/>
                      <a:tailEnd type="none" w="med" len="med"/>
                    </a:lnL>
                    <a:lnR w="12700" cap="flat" cmpd="sng" algn="ctr">
                      <a:solidFill>
                        <a:srgbClr val="803AA6"/>
                      </a:solidFill>
                      <a:prstDash val="solid"/>
                      <a:round/>
                      <a:headEnd type="none" w="med" len="med"/>
                      <a:tailEnd type="none" w="med" len="med"/>
                    </a:lnR>
                    <a:lnT w="12700" cap="flat" cmpd="sng" algn="ctr">
                      <a:solidFill>
                        <a:srgbClr val="403BA6"/>
                      </a:solidFill>
                      <a:prstDash val="solid"/>
                      <a:round/>
                      <a:headEnd type="none" w="med" len="med"/>
                      <a:tailEnd type="none" w="med" len="med"/>
                    </a:lnT>
                    <a:lnB w="12700" cap="flat" cmpd="sng" algn="ctr">
                      <a:solidFill>
                        <a:srgbClr val="4050A4"/>
                      </a:solidFill>
                      <a:prstDash val="solid"/>
                      <a:round/>
                      <a:headEnd type="none" w="med" len="med"/>
                      <a:tailEnd type="none" w="med" len="med"/>
                    </a:lnB>
                    <a:noFill/>
                  </a:tcPr>
                </a:tc>
                <a:tc>
                  <a:txBody>
                    <a:bodyPr/>
                    <a:lstStyle/>
                    <a:p>
                      <a:pPr algn="l" rtl="0">
                        <a:buNone/>
                      </a:pPr>
                      <a:r>
                        <a:rPr lang="cs-CZ" sz="1200">
                          <a:effectLst/>
                        </a:rPr>
                        <a:t>2,1%</a:t>
                      </a:r>
                    </a:p>
                  </a:txBody>
                  <a:tcPr marL="28073" marR="28073" marT="14037" marB="14037" anchor="ctr">
                    <a:lnL w="12700" cap="flat" cmpd="sng" algn="ctr">
                      <a:solidFill>
                        <a:srgbClr val="803AA6"/>
                      </a:solidFill>
                      <a:prstDash val="solid"/>
                      <a:round/>
                      <a:headEnd type="none" w="med" len="med"/>
                      <a:tailEnd type="none" w="med" len="med"/>
                    </a:lnL>
                    <a:lnR w="12700" cap="flat" cmpd="sng" algn="ctr">
                      <a:solidFill>
                        <a:srgbClr val="403BA4"/>
                      </a:solidFill>
                      <a:prstDash val="solid"/>
                      <a:round/>
                      <a:headEnd type="none" w="med" len="med"/>
                      <a:tailEnd type="none" w="med" len="med"/>
                    </a:lnR>
                    <a:lnT w="12700" cap="flat" cmpd="sng" algn="ctr">
                      <a:solidFill>
                        <a:srgbClr val="803AA6"/>
                      </a:solidFill>
                      <a:prstDash val="solid"/>
                      <a:round/>
                      <a:headEnd type="none" w="med" len="med"/>
                      <a:tailEnd type="none" w="med" len="med"/>
                    </a:lnT>
                    <a:lnB w="12700" cap="flat" cmpd="sng" algn="ctr">
                      <a:solidFill>
                        <a:srgbClr val="8047A4"/>
                      </a:solidFill>
                      <a:prstDash val="solid"/>
                      <a:round/>
                      <a:headEnd type="none" w="med" len="med"/>
                      <a:tailEnd type="none" w="med" len="med"/>
                    </a:lnB>
                    <a:noFill/>
                  </a:tcPr>
                </a:tc>
                <a:tc>
                  <a:txBody>
                    <a:bodyPr/>
                    <a:lstStyle/>
                    <a:p>
                      <a:pPr algn="l" rtl="0">
                        <a:buNone/>
                      </a:pPr>
                      <a:r>
                        <a:rPr lang="cs-CZ" sz="1200" dirty="0">
                          <a:effectLst/>
                        </a:rPr>
                        <a:t>$14 274</a:t>
                      </a:r>
                    </a:p>
                  </a:txBody>
                  <a:tcPr marL="28073" marR="28073" marT="14037" marB="14037" anchor="ctr">
                    <a:lnL w="12700" cap="flat" cmpd="sng" algn="ctr">
                      <a:solidFill>
                        <a:srgbClr val="403BA4"/>
                      </a:solidFill>
                      <a:prstDash val="solid"/>
                      <a:round/>
                      <a:headEnd type="none" w="med" len="med"/>
                      <a:tailEnd type="none" w="med" len="med"/>
                    </a:lnL>
                    <a:lnR w="12700" cap="flat" cmpd="sng" algn="ctr">
                      <a:solidFill>
                        <a:srgbClr val="403BA4"/>
                      </a:solidFill>
                      <a:prstDash val="solid"/>
                      <a:round/>
                      <a:headEnd type="none" w="med" len="med"/>
                      <a:tailEnd type="none" w="med" len="med"/>
                    </a:lnR>
                    <a:lnT w="12700" cap="flat" cmpd="sng" algn="ctr">
                      <a:solidFill>
                        <a:srgbClr val="403BA4"/>
                      </a:solidFill>
                      <a:prstDash val="solid"/>
                      <a:round/>
                      <a:headEnd type="none" w="med" len="med"/>
                      <a:tailEnd type="none" w="med" len="med"/>
                    </a:lnT>
                    <a:lnB w="12700" cap="flat" cmpd="sng" algn="ctr">
                      <a:solidFill>
                        <a:srgbClr val="8042A4"/>
                      </a:solidFill>
                      <a:prstDash val="solid"/>
                      <a:round/>
                      <a:headEnd type="none" w="med" len="med"/>
                      <a:tailEnd type="none" w="med" len="med"/>
                    </a:lnB>
                    <a:noFill/>
                  </a:tcPr>
                </a:tc>
                <a:extLst>
                  <a:ext uri="{0D108BD9-81ED-4DB2-BD59-A6C34878D82A}">
                    <a16:rowId xmlns:a16="http://schemas.microsoft.com/office/drawing/2014/main" val="4288212012"/>
                  </a:ext>
                </a:extLst>
              </a:tr>
              <a:tr h="159607">
                <a:tc>
                  <a:txBody>
                    <a:bodyPr/>
                    <a:lstStyle/>
                    <a:p>
                      <a:pPr algn="l" rtl="0">
                        <a:buNone/>
                      </a:pPr>
                      <a:r>
                        <a:rPr lang="cs-CZ" sz="1200">
                          <a:effectLst/>
                        </a:rPr>
                        <a:t>20</a:t>
                      </a:r>
                    </a:p>
                  </a:txBody>
                  <a:tcPr marL="28073" marR="28073" marT="14037" marB="14037" anchor="ctr">
                    <a:lnL w="12700" cap="flat" cmpd="sng" algn="ctr">
                      <a:solidFill>
                        <a:srgbClr val="003FA4"/>
                      </a:solidFill>
                      <a:prstDash val="solid"/>
                      <a:round/>
                      <a:headEnd type="none" w="med" len="med"/>
                      <a:tailEnd type="none" w="med" len="med"/>
                    </a:lnL>
                    <a:lnR w="12700" cap="flat" cmpd="sng" algn="ctr">
                      <a:solidFill>
                        <a:srgbClr val="0039A4"/>
                      </a:solidFill>
                      <a:prstDash val="solid"/>
                      <a:round/>
                      <a:headEnd type="none" w="med" len="med"/>
                      <a:tailEnd type="none" w="med" len="med"/>
                    </a:lnR>
                    <a:lnT w="12700" cap="flat" cmpd="sng" algn="ctr">
                      <a:solidFill>
                        <a:srgbClr val="003FA4"/>
                      </a:solidFill>
                      <a:prstDash val="solid"/>
                      <a:round/>
                      <a:headEnd type="none" w="med" len="med"/>
                      <a:tailEnd type="none" w="med" len="med"/>
                    </a:lnT>
                    <a:lnB w="7620" cap="flat" cmpd="sng" algn="ctr">
                      <a:solidFill>
                        <a:srgbClr val="003FA4"/>
                      </a:solidFill>
                      <a:prstDash val="solid"/>
                      <a:round/>
                      <a:headEnd type="none" w="med" len="med"/>
                      <a:tailEnd type="none" w="med" len="med"/>
                    </a:lnB>
                    <a:noFill/>
                  </a:tcPr>
                </a:tc>
                <a:tc>
                  <a:txBody>
                    <a:bodyPr/>
                    <a:lstStyle/>
                    <a:p>
                      <a:pPr algn="l">
                        <a:buNone/>
                      </a:pPr>
                      <a:r>
                        <a:rPr lang="cs-CZ" sz="1200">
                          <a:effectLst/>
                        </a:rPr>
                        <a:t>Tuvalu</a:t>
                      </a:r>
                    </a:p>
                  </a:txBody>
                  <a:tcPr marL="28073" marR="28073" marT="14037" marB="14037" anchor="ctr">
                    <a:lnL w="12700" cap="flat" cmpd="sng" algn="ctr">
                      <a:solidFill>
                        <a:srgbClr val="0039A4"/>
                      </a:solidFill>
                      <a:prstDash val="solid"/>
                      <a:round/>
                      <a:headEnd type="none" w="med" len="med"/>
                      <a:tailEnd type="none" w="med" len="med"/>
                    </a:lnL>
                    <a:lnR w="12700" cap="flat" cmpd="sng" algn="ctr">
                      <a:solidFill>
                        <a:srgbClr val="0041A4"/>
                      </a:solidFill>
                      <a:prstDash val="solid"/>
                      <a:round/>
                      <a:headEnd type="none" w="med" len="med"/>
                      <a:tailEnd type="none" w="med" len="med"/>
                    </a:lnR>
                    <a:lnT w="12700" cap="flat" cmpd="sng" algn="ctr">
                      <a:solidFill>
                        <a:srgbClr val="0039A4"/>
                      </a:solidFill>
                      <a:prstDash val="solid"/>
                      <a:round/>
                      <a:headEnd type="none" w="med" len="med"/>
                      <a:tailEnd type="none" w="med" len="med"/>
                    </a:lnT>
                    <a:lnB w="7620" cap="flat" cmpd="sng" algn="ctr">
                      <a:solidFill>
                        <a:srgbClr val="0039A4"/>
                      </a:solidFill>
                      <a:prstDash val="solid"/>
                      <a:round/>
                      <a:headEnd type="none" w="med" len="med"/>
                      <a:tailEnd type="none" w="med" len="med"/>
                    </a:lnB>
                    <a:noFill/>
                  </a:tcPr>
                </a:tc>
                <a:tc>
                  <a:txBody>
                    <a:bodyPr/>
                    <a:lstStyle/>
                    <a:p>
                      <a:pPr algn="l">
                        <a:buNone/>
                      </a:pPr>
                      <a:r>
                        <a:rPr lang="cs-CZ" sz="1200" b="1">
                          <a:effectLst/>
                          <a:hlinkClick r:id="rId21"/>
                        </a:rPr>
                        <a:t>58 mil. USD</a:t>
                      </a:r>
                      <a:endParaRPr lang="cs-CZ" sz="1200">
                        <a:effectLst/>
                      </a:endParaRPr>
                    </a:p>
                  </a:txBody>
                  <a:tcPr marL="28073" marR="28073" marT="14037" marB="14037" anchor="ctr">
                    <a:lnL w="12700" cap="flat" cmpd="sng" algn="ctr">
                      <a:solidFill>
                        <a:srgbClr val="0041A4"/>
                      </a:solidFill>
                      <a:prstDash val="solid"/>
                      <a:round/>
                      <a:headEnd type="none" w="med" len="med"/>
                      <a:tailEnd type="none" w="med" len="med"/>
                    </a:lnL>
                    <a:lnR w="12700" cap="flat" cmpd="sng" algn="ctr">
                      <a:solidFill>
                        <a:srgbClr val="4050A4"/>
                      </a:solidFill>
                      <a:prstDash val="solid"/>
                      <a:round/>
                      <a:headEnd type="none" w="med" len="med"/>
                      <a:tailEnd type="none" w="med" len="med"/>
                    </a:lnR>
                    <a:lnT w="12700" cap="flat" cmpd="sng" algn="ctr">
                      <a:solidFill>
                        <a:srgbClr val="0041A4"/>
                      </a:solidFill>
                      <a:prstDash val="solid"/>
                      <a:round/>
                      <a:headEnd type="none" w="med" len="med"/>
                      <a:tailEnd type="none" w="med" len="med"/>
                    </a:lnT>
                    <a:lnB w="7620" cap="flat" cmpd="sng" algn="ctr">
                      <a:solidFill>
                        <a:srgbClr val="0041A4"/>
                      </a:solidFill>
                      <a:prstDash val="solid"/>
                      <a:round/>
                      <a:headEnd type="none" w="med" len="med"/>
                      <a:tailEnd type="none" w="med" len="med"/>
                    </a:lnB>
                    <a:noFill/>
                  </a:tcPr>
                </a:tc>
                <a:tc>
                  <a:txBody>
                    <a:bodyPr/>
                    <a:lstStyle/>
                    <a:p>
                      <a:pPr algn="l" rtl="0">
                        <a:buNone/>
                      </a:pPr>
                      <a:r>
                        <a:rPr lang="cs-CZ" sz="1200">
                          <a:effectLst/>
                        </a:rPr>
                        <a:t>$58 000 000</a:t>
                      </a:r>
                    </a:p>
                  </a:txBody>
                  <a:tcPr marL="28073" marR="28073" marT="14037" marB="14037" anchor="ctr">
                    <a:lnL w="12700" cap="flat" cmpd="sng" algn="ctr">
                      <a:solidFill>
                        <a:srgbClr val="4050A4"/>
                      </a:solidFill>
                      <a:prstDash val="solid"/>
                      <a:round/>
                      <a:headEnd type="none" w="med" len="med"/>
                      <a:tailEnd type="none" w="med" len="med"/>
                    </a:lnL>
                    <a:lnR w="12700" cap="flat" cmpd="sng" algn="ctr">
                      <a:solidFill>
                        <a:srgbClr val="8047A4"/>
                      </a:solidFill>
                      <a:prstDash val="solid"/>
                      <a:round/>
                      <a:headEnd type="none" w="med" len="med"/>
                      <a:tailEnd type="none" w="med" len="med"/>
                    </a:lnR>
                    <a:lnT w="12700" cap="flat" cmpd="sng" algn="ctr">
                      <a:solidFill>
                        <a:srgbClr val="4050A4"/>
                      </a:solidFill>
                      <a:prstDash val="solid"/>
                      <a:round/>
                      <a:headEnd type="none" w="med" len="med"/>
                      <a:tailEnd type="none" w="med" len="med"/>
                    </a:lnT>
                    <a:lnB w="7620" cap="flat" cmpd="sng" algn="ctr">
                      <a:solidFill>
                        <a:srgbClr val="4050A4"/>
                      </a:solidFill>
                      <a:prstDash val="solid"/>
                      <a:round/>
                      <a:headEnd type="none" w="med" len="med"/>
                      <a:tailEnd type="none" w="med" len="med"/>
                    </a:lnB>
                    <a:noFill/>
                  </a:tcPr>
                </a:tc>
                <a:tc>
                  <a:txBody>
                    <a:bodyPr/>
                    <a:lstStyle/>
                    <a:p>
                      <a:pPr algn="l" rtl="0">
                        <a:buNone/>
                      </a:pPr>
                      <a:r>
                        <a:rPr lang="cs-CZ" sz="1200">
                          <a:effectLst/>
                        </a:rPr>
                        <a:t>3%</a:t>
                      </a:r>
                    </a:p>
                  </a:txBody>
                  <a:tcPr marL="28073" marR="28073" marT="14037" marB="14037" anchor="ctr">
                    <a:lnL w="12700" cap="flat" cmpd="sng" algn="ctr">
                      <a:solidFill>
                        <a:srgbClr val="8047A4"/>
                      </a:solidFill>
                      <a:prstDash val="solid"/>
                      <a:round/>
                      <a:headEnd type="none" w="med" len="med"/>
                      <a:tailEnd type="none" w="med" len="med"/>
                    </a:lnL>
                    <a:lnR w="12700" cap="flat" cmpd="sng" algn="ctr">
                      <a:solidFill>
                        <a:srgbClr val="8042A4"/>
                      </a:solidFill>
                      <a:prstDash val="solid"/>
                      <a:round/>
                      <a:headEnd type="none" w="med" len="med"/>
                      <a:tailEnd type="none" w="med" len="med"/>
                    </a:lnR>
                    <a:lnT w="12700" cap="flat" cmpd="sng" algn="ctr">
                      <a:solidFill>
                        <a:srgbClr val="8047A4"/>
                      </a:solidFill>
                      <a:prstDash val="solid"/>
                      <a:round/>
                      <a:headEnd type="none" w="med" len="med"/>
                      <a:tailEnd type="none" w="med" len="med"/>
                    </a:lnT>
                    <a:lnB w="7620" cap="flat" cmpd="sng" algn="ctr">
                      <a:solidFill>
                        <a:srgbClr val="8047A4"/>
                      </a:solidFill>
                      <a:prstDash val="solid"/>
                      <a:round/>
                      <a:headEnd type="none" w="med" len="med"/>
                      <a:tailEnd type="none" w="med" len="med"/>
                    </a:lnB>
                    <a:noFill/>
                  </a:tcPr>
                </a:tc>
                <a:tc>
                  <a:txBody>
                    <a:bodyPr/>
                    <a:lstStyle/>
                    <a:p>
                      <a:pPr algn="l" rtl="0">
                        <a:buNone/>
                      </a:pPr>
                      <a:r>
                        <a:rPr lang="cs-CZ" sz="1200" dirty="0">
                          <a:effectLst/>
                        </a:rPr>
                        <a:t>$5 830</a:t>
                      </a:r>
                    </a:p>
                  </a:txBody>
                  <a:tcPr marL="28073" marR="28073" marT="14037" marB="14037" anchor="ctr">
                    <a:lnL w="12700" cap="flat" cmpd="sng" algn="ctr">
                      <a:solidFill>
                        <a:srgbClr val="8042A4"/>
                      </a:solidFill>
                      <a:prstDash val="solid"/>
                      <a:round/>
                      <a:headEnd type="none" w="med" len="med"/>
                      <a:tailEnd type="none" w="med" len="med"/>
                    </a:lnL>
                    <a:lnR w="12700" cap="flat" cmpd="sng" algn="ctr">
                      <a:solidFill>
                        <a:srgbClr val="8042A4"/>
                      </a:solidFill>
                      <a:prstDash val="solid"/>
                      <a:round/>
                      <a:headEnd type="none" w="med" len="med"/>
                      <a:tailEnd type="none" w="med" len="med"/>
                    </a:lnR>
                    <a:lnT w="12700" cap="flat" cmpd="sng" algn="ctr">
                      <a:solidFill>
                        <a:srgbClr val="8042A4"/>
                      </a:solidFill>
                      <a:prstDash val="solid"/>
                      <a:round/>
                      <a:headEnd type="none" w="med" len="med"/>
                      <a:tailEnd type="none" w="med" len="med"/>
                    </a:lnT>
                    <a:lnB w="7620" cap="flat" cmpd="sng" algn="ctr">
                      <a:solidFill>
                        <a:srgbClr val="8042A4"/>
                      </a:solidFill>
                      <a:prstDash val="solid"/>
                      <a:round/>
                      <a:headEnd type="none" w="med" len="med"/>
                      <a:tailEnd type="none" w="med" len="med"/>
                    </a:lnB>
                    <a:noFill/>
                  </a:tcPr>
                </a:tc>
                <a:extLst>
                  <a:ext uri="{0D108BD9-81ED-4DB2-BD59-A6C34878D82A}">
                    <a16:rowId xmlns:a16="http://schemas.microsoft.com/office/drawing/2014/main" val="1444207245"/>
                  </a:ext>
                </a:extLst>
              </a:tr>
            </a:tbl>
          </a:graphicData>
        </a:graphic>
      </p:graphicFrame>
      <p:sp>
        <p:nvSpPr>
          <p:cNvPr id="3" name="Pětiúhelník 2">
            <a:extLst>
              <a:ext uri="{FF2B5EF4-FFF2-40B4-BE49-F238E27FC236}">
                <a16:creationId xmlns:a16="http://schemas.microsoft.com/office/drawing/2014/main" id="{E64A8F92-962A-4468-8974-C9BC71620BCA}"/>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552906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a:extLst>
              <a:ext uri="{FF2B5EF4-FFF2-40B4-BE49-F238E27FC236}">
                <a16:creationId xmlns:a16="http://schemas.microsoft.com/office/drawing/2014/main" id="{24AF944F-0174-9CBF-0D4A-605E488E987A}"/>
              </a:ext>
            </a:extLst>
          </p:cNvPr>
          <p:cNvGraphicFramePr>
            <a:graphicFrameLocks noGrp="1"/>
          </p:cNvGraphicFramePr>
          <p:nvPr>
            <p:extLst>
              <p:ext uri="{D42A27DB-BD31-4B8C-83A1-F6EECF244321}">
                <p14:modId xmlns:p14="http://schemas.microsoft.com/office/powerpoint/2010/main" val="3428004435"/>
              </p:ext>
            </p:extLst>
          </p:nvPr>
        </p:nvGraphicFramePr>
        <p:xfrm>
          <a:off x="206477" y="294968"/>
          <a:ext cx="11798710" cy="5257614"/>
        </p:xfrm>
        <a:graphic>
          <a:graphicData uri="http://schemas.openxmlformats.org/drawingml/2006/table">
            <a:tbl>
              <a:tblPr/>
              <a:tblGrid>
                <a:gridCol w="339213">
                  <a:extLst>
                    <a:ext uri="{9D8B030D-6E8A-4147-A177-3AD203B41FA5}">
                      <a16:colId xmlns:a16="http://schemas.microsoft.com/office/drawing/2014/main" val="1391092503"/>
                    </a:ext>
                  </a:extLst>
                </a:gridCol>
                <a:gridCol w="43878">
                  <a:extLst>
                    <a:ext uri="{9D8B030D-6E8A-4147-A177-3AD203B41FA5}">
                      <a16:colId xmlns:a16="http://schemas.microsoft.com/office/drawing/2014/main" val="3545303811"/>
                    </a:ext>
                  </a:extLst>
                </a:gridCol>
                <a:gridCol w="1544032">
                  <a:extLst>
                    <a:ext uri="{9D8B030D-6E8A-4147-A177-3AD203B41FA5}">
                      <a16:colId xmlns:a16="http://schemas.microsoft.com/office/drawing/2014/main" val="865417299"/>
                    </a:ext>
                  </a:extLst>
                </a:gridCol>
                <a:gridCol w="983226">
                  <a:extLst>
                    <a:ext uri="{9D8B030D-6E8A-4147-A177-3AD203B41FA5}">
                      <a16:colId xmlns:a16="http://schemas.microsoft.com/office/drawing/2014/main" val="1013042492"/>
                    </a:ext>
                  </a:extLst>
                </a:gridCol>
                <a:gridCol w="855406">
                  <a:extLst>
                    <a:ext uri="{9D8B030D-6E8A-4147-A177-3AD203B41FA5}">
                      <a16:colId xmlns:a16="http://schemas.microsoft.com/office/drawing/2014/main" val="329015154"/>
                    </a:ext>
                  </a:extLst>
                </a:gridCol>
                <a:gridCol w="1061884">
                  <a:extLst>
                    <a:ext uri="{9D8B030D-6E8A-4147-A177-3AD203B41FA5}">
                      <a16:colId xmlns:a16="http://schemas.microsoft.com/office/drawing/2014/main" val="3183168064"/>
                    </a:ext>
                  </a:extLst>
                </a:gridCol>
                <a:gridCol w="1071716">
                  <a:extLst>
                    <a:ext uri="{9D8B030D-6E8A-4147-A177-3AD203B41FA5}">
                      <a16:colId xmlns:a16="http://schemas.microsoft.com/office/drawing/2014/main" val="1224340348"/>
                    </a:ext>
                  </a:extLst>
                </a:gridCol>
                <a:gridCol w="1283177">
                  <a:extLst>
                    <a:ext uri="{9D8B030D-6E8A-4147-A177-3AD203B41FA5}">
                      <a16:colId xmlns:a16="http://schemas.microsoft.com/office/drawing/2014/main" val="2437077384"/>
                    </a:ext>
                  </a:extLst>
                </a:gridCol>
                <a:gridCol w="1080263">
                  <a:extLst>
                    <a:ext uri="{9D8B030D-6E8A-4147-A177-3AD203B41FA5}">
                      <a16:colId xmlns:a16="http://schemas.microsoft.com/office/drawing/2014/main" val="3732879920"/>
                    </a:ext>
                  </a:extLst>
                </a:gridCol>
                <a:gridCol w="935807">
                  <a:extLst>
                    <a:ext uri="{9D8B030D-6E8A-4147-A177-3AD203B41FA5}">
                      <a16:colId xmlns:a16="http://schemas.microsoft.com/office/drawing/2014/main" val="605087508"/>
                    </a:ext>
                  </a:extLst>
                </a:gridCol>
                <a:gridCol w="928624">
                  <a:extLst>
                    <a:ext uri="{9D8B030D-6E8A-4147-A177-3AD203B41FA5}">
                      <a16:colId xmlns:a16="http://schemas.microsoft.com/office/drawing/2014/main" val="3139107878"/>
                    </a:ext>
                  </a:extLst>
                </a:gridCol>
                <a:gridCol w="796413">
                  <a:extLst>
                    <a:ext uri="{9D8B030D-6E8A-4147-A177-3AD203B41FA5}">
                      <a16:colId xmlns:a16="http://schemas.microsoft.com/office/drawing/2014/main" val="4227604222"/>
                    </a:ext>
                  </a:extLst>
                </a:gridCol>
                <a:gridCol w="875071">
                  <a:extLst>
                    <a:ext uri="{9D8B030D-6E8A-4147-A177-3AD203B41FA5}">
                      <a16:colId xmlns:a16="http://schemas.microsoft.com/office/drawing/2014/main" val="1520969706"/>
                    </a:ext>
                  </a:extLst>
                </a:gridCol>
              </a:tblGrid>
              <a:tr h="382191">
                <a:tc gridSpan="2">
                  <a:txBody>
                    <a:bodyPr/>
                    <a:lstStyle/>
                    <a:p>
                      <a:pPr algn="ctr" fontAlgn="ctr">
                        <a:buNone/>
                      </a:pPr>
                      <a:br>
                        <a:rPr lang="cs-CZ" sz="1050" b="1" dirty="0">
                          <a:effectLst/>
                        </a:rPr>
                      </a:br>
                      <a:r>
                        <a:rPr lang="cs-CZ" sz="1200" b="1" dirty="0">
                          <a:effectLst/>
                        </a:rPr>
                        <a:t>č.</a:t>
                      </a:r>
                      <a:endParaRPr lang="cs-CZ" sz="1050" b="1" dirty="0">
                        <a:effectLst/>
                      </a:endParaRPr>
                    </a:p>
                  </a:txBody>
                  <a:tcPr marL="9239" marR="9239" marT="4619" marB="4619" anchor="ctr">
                    <a:lnL w="12700" cap="flat" cmpd="sng" algn="ctr">
                      <a:solidFill>
                        <a:srgbClr val="30A480"/>
                      </a:solidFill>
                      <a:prstDash val="solid"/>
                      <a:round/>
                      <a:headEnd type="none" w="med" len="med"/>
                      <a:tailEnd type="none" w="med" len="med"/>
                    </a:lnL>
                    <a:lnR w="12700" cap="flat" cmpd="sng" algn="ctr">
                      <a:solidFill>
                        <a:srgbClr val="B0AB80"/>
                      </a:solidFill>
                      <a:prstDash val="solid"/>
                      <a:round/>
                      <a:headEnd type="none" w="med" len="med"/>
                      <a:tailEnd type="none" w="med" len="med"/>
                    </a:lnR>
                    <a:lnT w="12700" cap="flat" cmpd="sng" algn="ctr">
                      <a:solidFill>
                        <a:srgbClr val="30A480"/>
                      </a:solidFill>
                      <a:prstDash val="solid"/>
                      <a:round/>
                      <a:headEnd type="none" w="med" len="med"/>
                      <a:tailEnd type="none" w="med" len="med"/>
                    </a:lnT>
                    <a:lnB w="12700" cap="flat" cmpd="sng" algn="ctr">
                      <a:solidFill>
                        <a:srgbClr val="30E180"/>
                      </a:solidFill>
                      <a:prstDash val="solid"/>
                      <a:round/>
                      <a:headEnd type="none" w="med" len="med"/>
                      <a:tailEnd type="none" w="med" len="med"/>
                    </a:lnB>
                    <a:noFill/>
                  </a:tcPr>
                </a:tc>
                <a:tc hMerge="1">
                  <a:txBody>
                    <a:bodyPr/>
                    <a:lstStyle/>
                    <a:p>
                      <a:endParaRPr lang="cs-CZ"/>
                    </a:p>
                  </a:txBody>
                  <a:tcPr/>
                </a:tc>
                <a:tc>
                  <a:txBody>
                    <a:bodyPr/>
                    <a:lstStyle/>
                    <a:p>
                      <a:pPr algn="ctr" fontAlgn="ctr">
                        <a:buNone/>
                      </a:pPr>
                      <a:r>
                        <a:rPr lang="cs-CZ" sz="1050" b="1" kern="1200" dirty="0">
                          <a:solidFill>
                            <a:schemeClr val="tx1"/>
                          </a:solidFill>
                          <a:effectLst/>
                          <a:latin typeface="+mn-lt"/>
                          <a:ea typeface="+mn-ea"/>
                          <a:cs typeface="+mn-cs"/>
                        </a:rPr>
                        <a:t>Země (nebo závislé území)    </a:t>
                      </a:r>
                      <a:endParaRPr lang="cs-CZ" sz="400" b="1" dirty="0">
                        <a:effectLst/>
                      </a:endParaRPr>
                    </a:p>
                  </a:txBody>
                  <a:tcPr marL="9239" marR="9239" marT="4619" marB="4619" anchor="ctr">
                    <a:lnL w="12700" cap="flat" cmpd="sng" algn="ctr">
                      <a:solidFill>
                        <a:srgbClr val="B0AB80"/>
                      </a:solidFill>
                      <a:prstDash val="solid"/>
                      <a:round/>
                      <a:headEnd type="none" w="med" len="med"/>
                      <a:tailEnd type="none" w="med" len="med"/>
                    </a:lnL>
                    <a:lnR w="12700" cap="flat" cmpd="sng" algn="ctr">
                      <a:solidFill>
                        <a:srgbClr val="70AA80"/>
                      </a:solidFill>
                      <a:prstDash val="solid"/>
                      <a:round/>
                      <a:headEnd type="none" w="med" len="med"/>
                      <a:tailEnd type="none" w="med" len="med"/>
                    </a:lnR>
                    <a:lnT w="12700" cap="flat" cmpd="sng" algn="ctr">
                      <a:solidFill>
                        <a:srgbClr val="B0AB80"/>
                      </a:solidFill>
                      <a:prstDash val="solid"/>
                      <a:round/>
                      <a:headEnd type="none" w="med" len="med"/>
                      <a:tailEnd type="none" w="med" len="med"/>
                    </a:lnT>
                    <a:lnB w="12700" cap="flat" cmpd="sng" algn="ctr">
                      <a:solidFill>
                        <a:srgbClr val="F0DC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cs-CZ" sz="1050" b="1" kern="1200" dirty="0">
                        <a:solidFill>
                          <a:schemeClr val="tx1"/>
                        </a:solidFill>
                        <a:effectLst/>
                        <a:latin typeface="+mn-lt"/>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cs-CZ" sz="1050" b="1" kern="1200" dirty="0">
                          <a:solidFill>
                            <a:schemeClr val="tx1"/>
                          </a:solidFill>
                          <a:effectLst/>
                          <a:latin typeface="+mn-lt"/>
                          <a:ea typeface="+mn-ea"/>
                          <a:cs typeface="+mn-cs"/>
                        </a:rPr>
                        <a:t>Populace (2026)</a:t>
                      </a:r>
                      <a:endParaRPr lang="cs-CZ" sz="400" dirty="0">
                        <a:effectLst/>
                      </a:endParaRPr>
                    </a:p>
                    <a:p>
                      <a:pPr algn="ctr" fontAlgn="ctr">
                        <a:buNone/>
                      </a:pPr>
                      <a:endParaRPr lang="cs-CZ" sz="1050" b="1" dirty="0">
                        <a:effectLst/>
                      </a:endParaRPr>
                    </a:p>
                  </a:txBody>
                  <a:tcPr marL="9239" marR="9239" marT="4619" marB="4619" anchor="ctr">
                    <a:lnL w="12700" cap="flat" cmpd="sng" algn="ctr">
                      <a:solidFill>
                        <a:srgbClr val="70AA80"/>
                      </a:solidFill>
                      <a:prstDash val="solid"/>
                      <a:round/>
                      <a:headEnd type="none" w="med" len="med"/>
                      <a:tailEnd type="none" w="med" len="med"/>
                    </a:lnL>
                    <a:lnR w="12700" cap="flat" cmpd="sng" algn="ctr">
                      <a:solidFill>
                        <a:srgbClr val="70BF80"/>
                      </a:solidFill>
                      <a:prstDash val="solid"/>
                      <a:round/>
                      <a:headEnd type="none" w="med" len="med"/>
                      <a:tailEnd type="none" w="med" len="med"/>
                    </a:lnR>
                    <a:lnT w="12700" cap="flat" cmpd="sng" algn="ctr">
                      <a:solidFill>
                        <a:srgbClr val="70AA80"/>
                      </a:solidFill>
                      <a:prstDash val="solid"/>
                      <a:round/>
                      <a:headEnd type="none" w="med" len="med"/>
                      <a:tailEnd type="none" w="med" len="med"/>
                    </a:lnT>
                    <a:lnB w="12700" cap="flat" cmpd="sng" algn="ctr">
                      <a:solidFill>
                        <a:srgbClr val="30DC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050" b="1" kern="1200" dirty="0">
                          <a:solidFill>
                            <a:schemeClr val="tx1"/>
                          </a:solidFill>
                          <a:effectLst/>
                          <a:latin typeface="+mn-lt"/>
                          <a:ea typeface="+mn-ea"/>
                          <a:cs typeface="+mn-cs"/>
                        </a:rPr>
                        <a:t>Roční změna</a:t>
                      </a:r>
                      <a:endParaRPr lang="cs-CZ" sz="400" dirty="0">
                        <a:effectLst/>
                      </a:endParaRPr>
                    </a:p>
                    <a:p>
                      <a:pPr algn="ctr" fontAlgn="ctr">
                        <a:buNone/>
                      </a:pPr>
                      <a:endParaRPr lang="cs-CZ" sz="1050" b="1" dirty="0">
                        <a:effectLst/>
                      </a:endParaRPr>
                    </a:p>
                  </a:txBody>
                  <a:tcPr marL="9239" marR="9239" marT="4619" marB="4619" anchor="ctr">
                    <a:lnL w="12700" cap="flat" cmpd="sng" algn="ctr">
                      <a:solidFill>
                        <a:srgbClr val="70BF80"/>
                      </a:solidFill>
                      <a:prstDash val="solid"/>
                      <a:round/>
                      <a:headEnd type="none" w="med" len="med"/>
                      <a:tailEnd type="none" w="med" len="med"/>
                    </a:lnL>
                    <a:lnR w="12700" cap="flat" cmpd="sng" algn="ctr">
                      <a:solidFill>
                        <a:srgbClr val="70BF80"/>
                      </a:solidFill>
                      <a:prstDash val="solid"/>
                      <a:round/>
                      <a:headEnd type="none" w="med" len="med"/>
                      <a:tailEnd type="none" w="med" len="med"/>
                    </a:lnR>
                    <a:lnT w="12700" cap="flat" cmpd="sng" algn="ctr">
                      <a:solidFill>
                        <a:srgbClr val="70BF80"/>
                      </a:solidFill>
                      <a:prstDash val="solid"/>
                      <a:round/>
                      <a:headEnd type="none" w="med" len="med"/>
                      <a:tailEnd type="none" w="med" len="med"/>
                    </a:lnT>
                    <a:lnB w="12700" cap="flat" cmpd="sng" algn="ctr">
                      <a:solidFill>
                        <a:srgbClr val="F0DB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Čistá změna</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70BF80"/>
                      </a:solidFill>
                      <a:prstDash val="solid"/>
                      <a:round/>
                      <a:headEnd type="none" w="med" len="med"/>
                      <a:tailEnd type="none" w="med" len="med"/>
                    </a:lnL>
                    <a:lnR w="12700" cap="flat" cmpd="sng" algn="ctr">
                      <a:solidFill>
                        <a:srgbClr val="30B680"/>
                      </a:solidFill>
                      <a:prstDash val="solid"/>
                      <a:round/>
                      <a:headEnd type="none" w="med" len="med"/>
                      <a:tailEnd type="none" w="med" len="med"/>
                    </a:lnR>
                    <a:lnT w="12700" cap="flat" cmpd="sng" algn="ctr">
                      <a:solidFill>
                        <a:srgbClr val="70BF80"/>
                      </a:solidFill>
                      <a:prstDash val="solid"/>
                      <a:round/>
                      <a:headEnd type="none" w="med" len="med"/>
                      <a:tailEnd type="none" w="med" len="med"/>
                    </a:lnT>
                    <a:lnB w="12700" cap="flat" cmpd="sng" algn="ctr">
                      <a:solidFill>
                        <a:srgbClr val="F0D580"/>
                      </a:solidFill>
                      <a:prstDash val="solid"/>
                      <a:round/>
                      <a:headEnd type="none" w="med" len="med"/>
                      <a:tailEnd type="none" w="med" len="med"/>
                    </a:lnB>
                    <a:noFill/>
                  </a:tcPr>
                </a:tc>
                <a:tc>
                  <a:txBody>
                    <a:bodyPr/>
                    <a:lstStyle/>
                    <a:p>
                      <a:pPr rtl="0" eaLnBrk="1" fontAlgn="ctr" latinLnBrk="0" hangingPunct="1"/>
                      <a:r>
                        <a:rPr lang="cs-CZ" sz="1100" b="1" kern="1200" dirty="0">
                          <a:solidFill>
                            <a:schemeClr val="tx1"/>
                          </a:solidFill>
                          <a:effectLst/>
                          <a:latin typeface="+mn-lt"/>
                          <a:ea typeface="+mn-ea"/>
                          <a:cs typeface="+mn-cs"/>
                        </a:rPr>
                        <a:t>    Hustota zalidnění</a:t>
                      </a:r>
                      <a:endParaRPr lang="cs-CZ" sz="500" dirty="0">
                        <a:effectLst/>
                      </a:endParaRPr>
                    </a:p>
                    <a:p>
                      <a:pPr rtl="0" eaLnBrk="1" fontAlgn="ctr" latinLnBrk="0" hangingPunct="1"/>
                      <a:r>
                        <a:rPr lang="cs-CZ" sz="1100" b="1" kern="1200" dirty="0">
                          <a:solidFill>
                            <a:schemeClr val="tx1"/>
                          </a:solidFill>
                          <a:effectLst/>
                          <a:latin typeface="+mn-lt"/>
                          <a:ea typeface="+mn-ea"/>
                          <a:cs typeface="+mn-cs"/>
                        </a:rPr>
                        <a:t>         (obyv./km²)</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30B680"/>
                      </a:solidFill>
                      <a:prstDash val="solid"/>
                      <a:round/>
                      <a:headEnd type="none" w="med" len="med"/>
                      <a:tailEnd type="none" w="med" len="med"/>
                    </a:lnL>
                    <a:lnR w="12700" cap="flat" cmpd="sng" algn="ctr">
                      <a:solidFill>
                        <a:srgbClr val="30B580"/>
                      </a:solidFill>
                      <a:prstDash val="solid"/>
                      <a:round/>
                      <a:headEnd type="none" w="med" len="med"/>
                      <a:tailEnd type="none" w="med" len="med"/>
                    </a:lnR>
                    <a:lnT w="12700" cap="flat" cmpd="sng" algn="ctr">
                      <a:solidFill>
                        <a:srgbClr val="30B680"/>
                      </a:solidFill>
                      <a:prstDash val="solid"/>
                      <a:round/>
                      <a:headEnd type="none" w="med" len="med"/>
                      <a:tailEnd type="none" w="med" len="med"/>
                    </a:lnT>
                    <a:lnB w="12700" cap="flat" cmpd="sng" algn="ctr">
                      <a:solidFill>
                        <a:srgbClr val="B0E9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Rozloha pevniny (km²)</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30B580"/>
                      </a:solidFill>
                      <a:prstDash val="solid"/>
                      <a:round/>
                      <a:headEnd type="none" w="med" len="med"/>
                      <a:tailEnd type="none" w="med" len="med"/>
                    </a:lnL>
                    <a:lnR w="12700" cap="flat" cmpd="sng" algn="ctr">
                      <a:solidFill>
                        <a:srgbClr val="F0B980"/>
                      </a:solidFill>
                      <a:prstDash val="solid"/>
                      <a:round/>
                      <a:headEnd type="none" w="med" len="med"/>
                      <a:tailEnd type="none" w="med" len="med"/>
                    </a:lnR>
                    <a:lnT w="12700" cap="flat" cmpd="sng" algn="ctr">
                      <a:solidFill>
                        <a:srgbClr val="30B580"/>
                      </a:solidFill>
                      <a:prstDash val="solid"/>
                      <a:round/>
                      <a:headEnd type="none" w="med" len="med"/>
                      <a:tailEnd type="none" w="med" len="med"/>
                    </a:lnT>
                    <a:lnB w="12700" cap="flat" cmpd="sng" algn="ctr">
                      <a:solidFill>
                        <a:srgbClr val="70F7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Čistá migrace</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F0B980"/>
                      </a:solidFill>
                      <a:prstDash val="solid"/>
                      <a:round/>
                      <a:headEnd type="none" w="med" len="med"/>
                      <a:tailEnd type="none" w="med" len="med"/>
                    </a:lnL>
                    <a:lnR w="12700" cap="flat" cmpd="sng" algn="ctr">
                      <a:solidFill>
                        <a:srgbClr val="70C980"/>
                      </a:solidFill>
                      <a:prstDash val="solid"/>
                      <a:round/>
                      <a:headEnd type="none" w="med" len="med"/>
                      <a:tailEnd type="none" w="med" len="med"/>
                    </a:lnR>
                    <a:lnT w="12700" cap="flat" cmpd="sng" algn="ctr">
                      <a:solidFill>
                        <a:srgbClr val="F0B980"/>
                      </a:solidFill>
                      <a:prstDash val="solid"/>
                      <a:round/>
                      <a:headEnd type="none" w="med" len="med"/>
                      <a:tailEnd type="none" w="med" len="med"/>
                    </a:lnT>
                    <a:lnB w="12700" cap="flat" cmpd="sng" algn="ctr">
                      <a:solidFill>
                        <a:srgbClr val="B0FC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Míra plodnosti</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70C980"/>
                      </a:solidFill>
                      <a:prstDash val="solid"/>
                      <a:round/>
                      <a:headEnd type="none" w="med" len="med"/>
                      <a:tailEnd type="none" w="med" len="med"/>
                    </a:lnL>
                    <a:lnR w="12700" cap="flat" cmpd="sng" algn="ctr">
                      <a:solidFill>
                        <a:srgbClr val="30CF80"/>
                      </a:solidFill>
                      <a:prstDash val="solid"/>
                      <a:round/>
                      <a:headEnd type="none" w="med" len="med"/>
                      <a:tailEnd type="none" w="med" len="med"/>
                    </a:lnR>
                    <a:lnT w="12700" cap="flat" cmpd="sng" algn="ctr">
                      <a:solidFill>
                        <a:srgbClr val="70C980"/>
                      </a:solidFill>
                      <a:prstDash val="solid"/>
                      <a:round/>
                      <a:headEnd type="none" w="med" len="med"/>
                      <a:tailEnd type="none" w="med" len="med"/>
                    </a:lnT>
                    <a:lnB w="12700" cap="flat" cmpd="sng" algn="ctr">
                      <a:solidFill>
                        <a:srgbClr val="30F2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Medián věku</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30CF80"/>
                      </a:solidFill>
                      <a:prstDash val="solid"/>
                      <a:round/>
                      <a:headEnd type="none" w="med" len="med"/>
                      <a:tailEnd type="none" w="med" len="med"/>
                    </a:lnL>
                    <a:lnR w="12700" cap="flat" cmpd="sng" algn="ctr">
                      <a:solidFill>
                        <a:srgbClr val="30C380"/>
                      </a:solidFill>
                      <a:prstDash val="solid"/>
                      <a:round/>
                      <a:headEnd type="none" w="med" len="med"/>
                      <a:tailEnd type="none" w="med" len="med"/>
                    </a:lnR>
                    <a:lnT w="12700" cap="flat" cmpd="sng" algn="ctr">
                      <a:solidFill>
                        <a:srgbClr val="30CF80"/>
                      </a:solidFill>
                      <a:prstDash val="solid"/>
                      <a:round/>
                      <a:headEnd type="none" w="med" len="med"/>
                      <a:tailEnd type="none" w="med" len="med"/>
                    </a:lnT>
                    <a:lnB w="12700" cap="flat" cmpd="sng" algn="ctr">
                      <a:solidFill>
                        <a:srgbClr val="30FD8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 městské populace</a:t>
                      </a:r>
                      <a:endParaRPr lang="cs-CZ" sz="500" dirty="0">
                        <a:effectLst/>
                      </a:endParaRPr>
                    </a:p>
                    <a:p>
                      <a:pPr algn="ctr" fontAlgn="ctr">
                        <a:buNone/>
                      </a:pPr>
                      <a:endParaRPr lang="cs-CZ" sz="1050" b="1" dirty="0">
                        <a:effectLst/>
                      </a:endParaRPr>
                    </a:p>
                  </a:txBody>
                  <a:tcPr marL="9239" marR="9239" marT="4619" marB="4619" anchor="ctr">
                    <a:lnL w="12700" cap="flat" cmpd="sng" algn="ctr">
                      <a:solidFill>
                        <a:srgbClr val="30C380"/>
                      </a:solidFill>
                      <a:prstDash val="solid"/>
                      <a:round/>
                      <a:headEnd type="none" w="med" len="med"/>
                      <a:tailEnd type="none" w="med" len="med"/>
                    </a:lnL>
                    <a:lnR w="12700" cap="flat" cmpd="sng" algn="ctr">
                      <a:solidFill>
                        <a:srgbClr val="30C380"/>
                      </a:solidFill>
                      <a:prstDash val="solid"/>
                      <a:round/>
                      <a:headEnd type="none" w="med" len="med"/>
                      <a:tailEnd type="none" w="med" len="med"/>
                    </a:lnR>
                    <a:lnT w="12700" cap="flat" cmpd="sng" algn="ctr">
                      <a:solidFill>
                        <a:srgbClr val="30C380"/>
                      </a:solidFill>
                      <a:prstDash val="solid"/>
                      <a:round/>
                      <a:headEnd type="none" w="med" len="med"/>
                      <a:tailEnd type="none" w="med" len="med"/>
                    </a:lnT>
                    <a:lnB w="12700" cap="flat" cmpd="sng" algn="ctr">
                      <a:solidFill>
                        <a:srgbClr val="F0F18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100" b="1" kern="1200" dirty="0">
                          <a:solidFill>
                            <a:schemeClr val="tx1"/>
                          </a:solidFill>
                          <a:effectLst/>
                          <a:latin typeface="+mn-lt"/>
                          <a:ea typeface="+mn-ea"/>
                          <a:cs typeface="+mn-cs"/>
                        </a:rPr>
                        <a:t>Světový podíl</a:t>
                      </a:r>
                      <a:endParaRPr lang="cs-CZ" sz="1050" dirty="0"/>
                    </a:p>
                  </a:txBody>
                  <a:tcPr marL="9239" marR="9239" marT="4619" marB="4619">
                    <a:lnL w="12700" cap="flat" cmpd="sng" algn="ctr">
                      <a:solidFill>
                        <a:srgbClr val="30C380"/>
                      </a:solidFill>
                      <a:prstDash val="solid"/>
                      <a:round/>
                      <a:headEnd type="none" w="med" len="med"/>
                      <a:tailEnd type="none" w="med" len="med"/>
                    </a:lnL>
                    <a:lnB w="12700" cap="flat" cmpd="sng" algn="ctr">
                      <a:solidFill>
                        <a:srgbClr val="700881"/>
                      </a:solidFill>
                      <a:prstDash val="solid"/>
                      <a:round/>
                      <a:headEnd type="none" w="med" len="med"/>
                      <a:tailEnd type="none" w="med" len="med"/>
                    </a:lnB>
                  </a:tcPr>
                </a:tc>
                <a:extLst>
                  <a:ext uri="{0D108BD9-81ED-4DB2-BD59-A6C34878D82A}">
                    <a16:rowId xmlns:a16="http://schemas.microsoft.com/office/drawing/2014/main" val="2695307404"/>
                  </a:ext>
                </a:extLst>
              </a:tr>
              <a:tr h="120101">
                <a:tc>
                  <a:txBody>
                    <a:bodyPr/>
                    <a:lstStyle/>
                    <a:p>
                      <a:pPr algn="l">
                        <a:buNone/>
                      </a:pPr>
                      <a:r>
                        <a:rPr lang="cs-CZ" sz="1200" dirty="0">
                          <a:effectLst/>
                        </a:rPr>
                        <a:t>1</a:t>
                      </a:r>
                    </a:p>
                  </a:txBody>
                  <a:tcPr marL="9239" marR="9239" marT="4619" marB="4619" anchor="ctr">
                    <a:lnL w="12700" cap="flat" cmpd="sng" algn="ctr">
                      <a:solidFill>
                        <a:srgbClr val="30E180"/>
                      </a:solidFill>
                      <a:prstDash val="solid"/>
                      <a:round/>
                      <a:headEnd type="none" w="med" len="med"/>
                      <a:tailEnd type="none" w="med" len="med"/>
                    </a:lnL>
                    <a:lnR w="12700" cap="flat" cmpd="sng" algn="ctr">
                      <a:solidFill>
                        <a:srgbClr val="F0DC80"/>
                      </a:solidFill>
                      <a:prstDash val="solid"/>
                      <a:round/>
                      <a:headEnd type="none" w="med" len="med"/>
                      <a:tailEnd type="none" w="med" len="med"/>
                    </a:lnR>
                    <a:lnT w="12700" cap="flat" cmpd="sng" algn="ctr">
                      <a:solidFill>
                        <a:srgbClr val="30E180"/>
                      </a:solidFill>
                      <a:prstDash val="solid"/>
                      <a:round/>
                      <a:headEnd type="none" w="med" len="med"/>
                      <a:tailEnd type="none" w="med" len="med"/>
                    </a:lnT>
                    <a:lnB w="12700" cap="flat" cmpd="sng" algn="ctr">
                      <a:solidFill>
                        <a:srgbClr val="700581"/>
                      </a:solidFill>
                      <a:prstDash val="solid"/>
                      <a:round/>
                      <a:headEnd type="none" w="med" len="med"/>
                      <a:tailEnd type="none" w="med" len="med"/>
                    </a:lnB>
                    <a:noFill/>
                  </a:tcPr>
                </a:tc>
                <a:tc>
                  <a:txBody>
                    <a:bodyPr/>
                    <a:lstStyle/>
                    <a:p>
                      <a:pPr algn="l">
                        <a:buNone/>
                      </a:pPr>
                      <a:endParaRPr lang="cs-CZ" sz="1200" dirty="0">
                        <a:effectLst/>
                      </a:endParaRPr>
                    </a:p>
                  </a:txBody>
                  <a:tcPr marL="9239" marR="9239" marT="4619" marB="4619" anchor="ctr">
                    <a:lnL w="12700" cap="flat" cmpd="sng" algn="ctr">
                      <a:solidFill>
                        <a:srgbClr val="F0DC80"/>
                      </a:solidFill>
                      <a:prstDash val="solid"/>
                      <a:round/>
                      <a:headEnd type="none" w="med" len="med"/>
                      <a:tailEnd type="none" w="med" len="med"/>
                    </a:lnL>
                    <a:lnR w="12700" cap="flat" cmpd="sng" algn="ctr">
                      <a:solidFill>
                        <a:srgbClr val="F0DC80"/>
                      </a:solidFill>
                      <a:prstDash val="solid"/>
                      <a:round/>
                      <a:headEnd type="none" w="med" len="med"/>
                      <a:tailEnd type="none" w="med" len="med"/>
                    </a:lnR>
                    <a:lnT w="12700" cap="flat" cmpd="sng" algn="ctr">
                      <a:solidFill>
                        <a:srgbClr val="30E180"/>
                      </a:solidFill>
                      <a:prstDash val="solid"/>
                      <a:round/>
                      <a:headEnd type="none" w="med" len="med"/>
                      <a:tailEnd type="none" w="med" len="med"/>
                    </a:lnT>
                    <a:lnB w="12700" cap="flat" cmpd="sng" algn="ctr">
                      <a:solidFill>
                        <a:srgbClr val="700581"/>
                      </a:solidFill>
                      <a:prstDash val="solid"/>
                      <a:round/>
                      <a:headEnd type="none" w="med" len="med"/>
                      <a:tailEnd type="none" w="med" len="med"/>
                    </a:lnB>
                    <a:noFill/>
                  </a:tcPr>
                </a:tc>
                <a:tc>
                  <a:txBody>
                    <a:bodyPr/>
                    <a:lstStyle/>
                    <a:p>
                      <a:pPr algn="l">
                        <a:buNone/>
                      </a:pPr>
                      <a:r>
                        <a:rPr lang="cs-CZ" sz="1200" b="1">
                          <a:effectLst/>
                          <a:hlinkClick r:id="rId3"/>
                        </a:rPr>
                        <a:t>Austrálie</a:t>
                      </a:r>
                      <a:endParaRPr lang="cs-CZ" sz="1200" b="1">
                        <a:effectLst/>
                      </a:endParaRPr>
                    </a:p>
                  </a:txBody>
                  <a:tcPr marL="9239" marR="9239" marT="4619" marB="4619" anchor="ctr">
                    <a:lnL w="12700" cap="flat" cmpd="sng" algn="ctr">
                      <a:solidFill>
                        <a:srgbClr val="F0DC80"/>
                      </a:solidFill>
                      <a:prstDash val="solid"/>
                      <a:round/>
                      <a:headEnd type="none" w="med" len="med"/>
                      <a:tailEnd type="none" w="med" len="med"/>
                    </a:lnL>
                    <a:lnR w="12700" cap="flat" cmpd="sng" algn="ctr">
                      <a:solidFill>
                        <a:srgbClr val="30DC80"/>
                      </a:solidFill>
                      <a:prstDash val="solid"/>
                      <a:round/>
                      <a:headEnd type="none" w="med" len="med"/>
                      <a:tailEnd type="none" w="med" len="med"/>
                    </a:lnR>
                    <a:lnT w="12700" cap="flat" cmpd="sng" algn="ctr">
                      <a:solidFill>
                        <a:srgbClr val="F0DC80"/>
                      </a:solidFill>
                      <a:prstDash val="solid"/>
                      <a:round/>
                      <a:headEnd type="none" w="med" len="med"/>
                      <a:tailEnd type="none" w="med" len="med"/>
                    </a:lnT>
                    <a:lnB w="12700" cap="flat" cmpd="sng" algn="ctr">
                      <a:solidFill>
                        <a:srgbClr val="F00181"/>
                      </a:solidFill>
                      <a:prstDash val="solid"/>
                      <a:round/>
                      <a:headEnd type="none" w="med" len="med"/>
                      <a:tailEnd type="none" w="med" len="med"/>
                    </a:lnB>
                    <a:noFill/>
                  </a:tcPr>
                </a:tc>
                <a:tc>
                  <a:txBody>
                    <a:bodyPr/>
                    <a:lstStyle/>
                    <a:p>
                      <a:pPr algn="l" rtl="0">
                        <a:buNone/>
                      </a:pPr>
                      <a:r>
                        <a:rPr lang="cs-CZ" sz="1200" b="1">
                          <a:effectLst/>
                        </a:rPr>
                        <a:t>27 227 096</a:t>
                      </a:r>
                    </a:p>
                  </a:txBody>
                  <a:tcPr marL="9239" marR="9239" marT="4619" marB="4619" anchor="ctr">
                    <a:lnL w="12700" cap="flat" cmpd="sng" algn="ctr">
                      <a:solidFill>
                        <a:srgbClr val="30DC80"/>
                      </a:solidFill>
                      <a:prstDash val="solid"/>
                      <a:round/>
                      <a:headEnd type="none" w="med" len="med"/>
                      <a:tailEnd type="none" w="med" len="med"/>
                    </a:lnL>
                    <a:lnR w="12700" cap="flat" cmpd="sng" algn="ctr">
                      <a:solidFill>
                        <a:srgbClr val="F0DB80"/>
                      </a:solidFill>
                      <a:prstDash val="solid"/>
                      <a:round/>
                      <a:headEnd type="none" w="med" len="med"/>
                      <a:tailEnd type="none" w="med" len="med"/>
                    </a:lnR>
                    <a:lnT w="12700" cap="flat" cmpd="sng" algn="ctr">
                      <a:solidFill>
                        <a:srgbClr val="30DC80"/>
                      </a:solidFill>
                      <a:prstDash val="solid"/>
                      <a:round/>
                      <a:headEnd type="none" w="med" len="med"/>
                      <a:tailEnd type="none" w="med" len="med"/>
                    </a:lnT>
                    <a:lnB w="12700" cap="flat" cmpd="sng" algn="ctr">
                      <a:solidFill>
                        <a:srgbClr val="301381"/>
                      </a:solidFill>
                      <a:prstDash val="solid"/>
                      <a:round/>
                      <a:headEnd type="none" w="med" len="med"/>
                      <a:tailEnd type="none" w="med" len="med"/>
                    </a:lnB>
                    <a:noFill/>
                  </a:tcPr>
                </a:tc>
                <a:tc>
                  <a:txBody>
                    <a:bodyPr/>
                    <a:lstStyle/>
                    <a:p>
                      <a:pPr algn="l" rtl="0">
                        <a:buNone/>
                      </a:pPr>
                      <a:r>
                        <a:rPr lang="cs-CZ" sz="1200">
                          <a:effectLst/>
                        </a:rPr>
                        <a:t>0,94%</a:t>
                      </a:r>
                    </a:p>
                  </a:txBody>
                  <a:tcPr marL="9239" marR="9239" marT="4619" marB="4619" anchor="ctr">
                    <a:lnL w="12700" cap="flat" cmpd="sng" algn="ctr">
                      <a:solidFill>
                        <a:srgbClr val="F0DB80"/>
                      </a:solidFill>
                      <a:prstDash val="solid"/>
                      <a:round/>
                      <a:headEnd type="none" w="med" len="med"/>
                      <a:tailEnd type="none" w="med" len="med"/>
                    </a:lnL>
                    <a:lnR w="12700" cap="flat" cmpd="sng" algn="ctr">
                      <a:solidFill>
                        <a:srgbClr val="F0D580"/>
                      </a:solidFill>
                      <a:prstDash val="solid"/>
                      <a:round/>
                      <a:headEnd type="none" w="med" len="med"/>
                      <a:tailEnd type="none" w="med" len="med"/>
                    </a:lnR>
                    <a:lnT w="12700" cap="flat" cmpd="sng" algn="ctr">
                      <a:solidFill>
                        <a:srgbClr val="F0DB80"/>
                      </a:solidFill>
                      <a:prstDash val="solid"/>
                      <a:round/>
                      <a:headEnd type="none" w="med" len="med"/>
                      <a:tailEnd type="none" w="med" len="med"/>
                    </a:lnT>
                    <a:lnB w="12700" cap="flat" cmpd="sng" algn="ctr">
                      <a:solidFill>
                        <a:srgbClr val="701D81"/>
                      </a:solidFill>
                      <a:prstDash val="solid"/>
                      <a:round/>
                      <a:headEnd type="none" w="med" len="med"/>
                      <a:tailEnd type="none" w="med" len="med"/>
                    </a:lnB>
                    <a:noFill/>
                  </a:tcPr>
                </a:tc>
                <a:tc>
                  <a:txBody>
                    <a:bodyPr/>
                    <a:lstStyle/>
                    <a:p>
                      <a:pPr algn="l" rtl="0">
                        <a:buNone/>
                      </a:pPr>
                      <a:r>
                        <a:rPr lang="cs-CZ" sz="1200">
                          <a:effectLst/>
                        </a:rPr>
                        <a:t>253 070</a:t>
                      </a:r>
                    </a:p>
                  </a:txBody>
                  <a:tcPr marL="9239" marR="9239" marT="4619" marB="4619" anchor="ctr">
                    <a:lnL w="12700" cap="flat" cmpd="sng" algn="ctr">
                      <a:solidFill>
                        <a:srgbClr val="F0D580"/>
                      </a:solidFill>
                      <a:prstDash val="solid"/>
                      <a:round/>
                      <a:headEnd type="none" w="med" len="med"/>
                      <a:tailEnd type="none" w="med" len="med"/>
                    </a:lnL>
                    <a:lnR w="12700" cap="flat" cmpd="sng" algn="ctr">
                      <a:solidFill>
                        <a:srgbClr val="B0E980"/>
                      </a:solidFill>
                      <a:prstDash val="solid"/>
                      <a:round/>
                      <a:headEnd type="none" w="med" len="med"/>
                      <a:tailEnd type="none" w="med" len="med"/>
                    </a:lnR>
                    <a:lnT w="12700" cap="flat" cmpd="sng" algn="ctr">
                      <a:solidFill>
                        <a:srgbClr val="F0D580"/>
                      </a:solidFill>
                      <a:prstDash val="solid"/>
                      <a:round/>
                      <a:headEnd type="none" w="med" len="med"/>
                      <a:tailEnd type="none" w="med" len="med"/>
                    </a:lnT>
                    <a:lnB w="12700" cap="flat" cmpd="sng" algn="ctr">
                      <a:solidFill>
                        <a:srgbClr val="F01381"/>
                      </a:solidFill>
                      <a:prstDash val="solid"/>
                      <a:round/>
                      <a:headEnd type="none" w="med" len="med"/>
                      <a:tailEnd type="none" w="med" len="med"/>
                    </a:lnB>
                    <a:noFill/>
                  </a:tcPr>
                </a:tc>
                <a:tc>
                  <a:txBody>
                    <a:bodyPr/>
                    <a:lstStyle/>
                    <a:p>
                      <a:pPr algn="l" rtl="0">
                        <a:buNone/>
                      </a:pPr>
                      <a:r>
                        <a:rPr lang="cs-CZ" sz="1200">
                          <a:effectLst/>
                        </a:rPr>
                        <a:t>4</a:t>
                      </a:r>
                    </a:p>
                  </a:txBody>
                  <a:tcPr marL="9239" marR="9239" marT="4619" marB="4619" anchor="ctr">
                    <a:lnL w="12700" cap="flat" cmpd="sng" algn="ctr">
                      <a:solidFill>
                        <a:srgbClr val="B0E980"/>
                      </a:solidFill>
                      <a:prstDash val="solid"/>
                      <a:round/>
                      <a:headEnd type="none" w="med" len="med"/>
                      <a:tailEnd type="none" w="med" len="med"/>
                    </a:lnL>
                    <a:lnR w="12700" cap="flat" cmpd="sng" algn="ctr">
                      <a:solidFill>
                        <a:srgbClr val="70F780"/>
                      </a:solidFill>
                      <a:prstDash val="solid"/>
                      <a:round/>
                      <a:headEnd type="none" w="med" len="med"/>
                      <a:tailEnd type="none" w="med" len="med"/>
                    </a:lnR>
                    <a:lnT w="12700" cap="flat" cmpd="sng" algn="ctr">
                      <a:solidFill>
                        <a:srgbClr val="B0E980"/>
                      </a:solidFill>
                      <a:prstDash val="solid"/>
                      <a:round/>
                      <a:headEnd type="none" w="med" len="med"/>
                      <a:tailEnd type="none" w="med" len="med"/>
                    </a:lnT>
                    <a:lnB w="12700" cap="flat" cmpd="sng" algn="ctr">
                      <a:solidFill>
                        <a:srgbClr val="F01981"/>
                      </a:solidFill>
                      <a:prstDash val="solid"/>
                      <a:round/>
                      <a:headEnd type="none" w="med" len="med"/>
                      <a:tailEnd type="none" w="med" len="med"/>
                    </a:lnB>
                    <a:noFill/>
                  </a:tcPr>
                </a:tc>
                <a:tc>
                  <a:txBody>
                    <a:bodyPr/>
                    <a:lstStyle/>
                    <a:p>
                      <a:pPr algn="l" rtl="0">
                        <a:buNone/>
                      </a:pPr>
                      <a:r>
                        <a:rPr lang="cs-CZ" sz="1200">
                          <a:effectLst/>
                        </a:rPr>
                        <a:t>7 682 300</a:t>
                      </a:r>
                    </a:p>
                  </a:txBody>
                  <a:tcPr marL="9239" marR="9239" marT="4619" marB="4619" anchor="ctr">
                    <a:lnL w="12700" cap="flat" cmpd="sng" algn="ctr">
                      <a:solidFill>
                        <a:srgbClr val="70F780"/>
                      </a:solidFill>
                      <a:prstDash val="solid"/>
                      <a:round/>
                      <a:headEnd type="none" w="med" len="med"/>
                      <a:tailEnd type="none" w="med" len="med"/>
                    </a:lnL>
                    <a:lnR w="12700" cap="flat" cmpd="sng" algn="ctr">
                      <a:solidFill>
                        <a:srgbClr val="B0FC80"/>
                      </a:solidFill>
                      <a:prstDash val="solid"/>
                      <a:round/>
                      <a:headEnd type="none" w="med" len="med"/>
                      <a:tailEnd type="none" w="med" len="med"/>
                    </a:lnR>
                    <a:lnT w="12700" cap="flat" cmpd="sng" algn="ctr">
                      <a:solidFill>
                        <a:srgbClr val="70F780"/>
                      </a:solidFill>
                      <a:prstDash val="solid"/>
                      <a:round/>
                      <a:headEnd type="none" w="med" len="med"/>
                      <a:tailEnd type="none" w="med" len="med"/>
                    </a:lnT>
                    <a:lnB w="12700" cap="flat" cmpd="sng" algn="ctr">
                      <a:solidFill>
                        <a:srgbClr val="F01B81"/>
                      </a:solidFill>
                      <a:prstDash val="solid"/>
                      <a:round/>
                      <a:headEnd type="none" w="med" len="med"/>
                      <a:tailEnd type="none" w="med" len="med"/>
                    </a:lnB>
                    <a:noFill/>
                  </a:tcPr>
                </a:tc>
                <a:tc>
                  <a:txBody>
                    <a:bodyPr/>
                    <a:lstStyle/>
                    <a:p>
                      <a:pPr algn="l" rtl="0">
                        <a:buNone/>
                      </a:pPr>
                      <a:r>
                        <a:rPr lang="cs-CZ" sz="1200">
                          <a:effectLst/>
                        </a:rPr>
                        <a:t>131 706</a:t>
                      </a:r>
                    </a:p>
                  </a:txBody>
                  <a:tcPr marL="9239" marR="9239" marT="4619" marB="4619" anchor="ctr">
                    <a:lnL w="12700" cap="flat" cmpd="sng" algn="ctr">
                      <a:solidFill>
                        <a:srgbClr val="B0FC80"/>
                      </a:solidFill>
                      <a:prstDash val="solid"/>
                      <a:round/>
                      <a:headEnd type="none" w="med" len="med"/>
                      <a:tailEnd type="none" w="med" len="med"/>
                    </a:lnL>
                    <a:lnR w="12700" cap="flat" cmpd="sng" algn="ctr">
                      <a:solidFill>
                        <a:srgbClr val="30F280"/>
                      </a:solidFill>
                      <a:prstDash val="solid"/>
                      <a:round/>
                      <a:headEnd type="none" w="med" len="med"/>
                      <a:tailEnd type="none" w="med" len="med"/>
                    </a:lnR>
                    <a:lnT w="12700" cap="flat" cmpd="sng" algn="ctr">
                      <a:solidFill>
                        <a:srgbClr val="B0FC80"/>
                      </a:solidFill>
                      <a:prstDash val="solid"/>
                      <a:round/>
                      <a:headEnd type="none" w="med" len="med"/>
                      <a:tailEnd type="none" w="med" len="med"/>
                    </a:lnT>
                    <a:lnB w="12700" cap="flat" cmpd="sng" algn="ctr">
                      <a:solidFill>
                        <a:srgbClr val="B02481"/>
                      </a:solidFill>
                      <a:prstDash val="solid"/>
                      <a:round/>
                      <a:headEnd type="none" w="med" len="med"/>
                      <a:tailEnd type="none" w="med" len="med"/>
                    </a:lnB>
                    <a:noFill/>
                  </a:tcPr>
                </a:tc>
                <a:tc>
                  <a:txBody>
                    <a:bodyPr/>
                    <a:lstStyle/>
                    <a:p>
                      <a:pPr algn="l" rtl="0">
                        <a:buNone/>
                      </a:pPr>
                      <a:r>
                        <a:rPr lang="cs-CZ" sz="1200">
                          <a:effectLst/>
                        </a:rPr>
                        <a:t>1,6</a:t>
                      </a:r>
                    </a:p>
                  </a:txBody>
                  <a:tcPr marL="9239" marR="9239" marT="4619" marB="4619" anchor="ctr">
                    <a:lnL w="12700" cap="flat" cmpd="sng" algn="ctr">
                      <a:solidFill>
                        <a:srgbClr val="30F280"/>
                      </a:solidFill>
                      <a:prstDash val="solid"/>
                      <a:round/>
                      <a:headEnd type="none" w="med" len="med"/>
                      <a:tailEnd type="none" w="med" len="med"/>
                    </a:lnL>
                    <a:lnR w="12700" cap="flat" cmpd="sng" algn="ctr">
                      <a:solidFill>
                        <a:srgbClr val="30FD80"/>
                      </a:solidFill>
                      <a:prstDash val="solid"/>
                      <a:round/>
                      <a:headEnd type="none" w="med" len="med"/>
                      <a:tailEnd type="none" w="med" len="med"/>
                    </a:lnR>
                    <a:lnT w="12700" cap="flat" cmpd="sng" algn="ctr">
                      <a:solidFill>
                        <a:srgbClr val="30F280"/>
                      </a:solidFill>
                      <a:prstDash val="solid"/>
                      <a:round/>
                      <a:headEnd type="none" w="med" len="med"/>
                      <a:tailEnd type="none" w="med" len="med"/>
                    </a:lnT>
                    <a:lnB w="12700" cap="flat" cmpd="sng" algn="ctr">
                      <a:solidFill>
                        <a:srgbClr val="B02B81"/>
                      </a:solidFill>
                      <a:prstDash val="solid"/>
                      <a:round/>
                      <a:headEnd type="none" w="med" len="med"/>
                      <a:tailEnd type="none" w="med" len="med"/>
                    </a:lnB>
                    <a:noFill/>
                  </a:tcPr>
                </a:tc>
                <a:tc>
                  <a:txBody>
                    <a:bodyPr/>
                    <a:lstStyle/>
                    <a:p>
                      <a:pPr algn="l" rtl="0">
                        <a:buNone/>
                      </a:pPr>
                      <a:r>
                        <a:rPr lang="cs-CZ" sz="1200">
                          <a:effectLst/>
                        </a:rPr>
                        <a:t>39</a:t>
                      </a:r>
                    </a:p>
                  </a:txBody>
                  <a:tcPr marL="9239" marR="9239" marT="4619" marB="4619" anchor="ctr">
                    <a:lnL w="12700" cap="flat" cmpd="sng" algn="ctr">
                      <a:solidFill>
                        <a:srgbClr val="30FD80"/>
                      </a:solidFill>
                      <a:prstDash val="solid"/>
                      <a:round/>
                      <a:headEnd type="none" w="med" len="med"/>
                      <a:tailEnd type="none" w="med" len="med"/>
                    </a:lnL>
                    <a:lnR w="12700" cap="flat" cmpd="sng" algn="ctr">
                      <a:solidFill>
                        <a:srgbClr val="F0F180"/>
                      </a:solidFill>
                      <a:prstDash val="solid"/>
                      <a:round/>
                      <a:headEnd type="none" w="med" len="med"/>
                      <a:tailEnd type="none" w="med" len="med"/>
                    </a:lnR>
                    <a:lnT w="12700" cap="flat" cmpd="sng" algn="ctr">
                      <a:solidFill>
                        <a:srgbClr val="30FD80"/>
                      </a:solidFill>
                      <a:prstDash val="solid"/>
                      <a:round/>
                      <a:headEnd type="none" w="med" len="med"/>
                      <a:tailEnd type="none" w="med" len="med"/>
                    </a:lnT>
                    <a:lnB w="12700" cap="flat" cmpd="sng" algn="ctr">
                      <a:solidFill>
                        <a:srgbClr val="302D81"/>
                      </a:solidFill>
                      <a:prstDash val="solid"/>
                      <a:round/>
                      <a:headEnd type="none" w="med" len="med"/>
                      <a:tailEnd type="none" w="med" len="med"/>
                    </a:lnB>
                    <a:noFill/>
                  </a:tcPr>
                </a:tc>
                <a:tc>
                  <a:txBody>
                    <a:bodyPr/>
                    <a:lstStyle/>
                    <a:p>
                      <a:pPr algn="l" rtl="0">
                        <a:buNone/>
                      </a:pPr>
                      <a:r>
                        <a:rPr lang="cs-CZ" sz="1200">
                          <a:effectLst/>
                        </a:rPr>
                        <a:t>87%</a:t>
                      </a:r>
                    </a:p>
                  </a:txBody>
                  <a:tcPr marL="9239" marR="9239" marT="4619" marB="4619" anchor="ctr">
                    <a:lnL w="12700" cap="flat" cmpd="sng" algn="ctr">
                      <a:solidFill>
                        <a:srgbClr val="F0F180"/>
                      </a:solidFill>
                      <a:prstDash val="solid"/>
                      <a:round/>
                      <a:headEnd type="none" w="med" len="med"/>
                      <a:tailEnd type="none" w="med" len="med"/>
                    </a:lnL>
                    <a:lnR w="12700" cap="flat" cmpd="sng" algn="ctr">
                      <a:solidFill>
                        <a:srgbClr val="700881"/>
                      </a:solidFill>
                      <a:prstDash val="solid"/>
                      <a:round/>
                      <a:headEnd type="none" w="med" len="med"/>
                      <a:tailEnd type="none" w="med" len="med"/>
                    </a:lnR>
                    <a:lnT w="12700" cap="flat" cmpd="sng" algn="ctr">
                      <a:solidFill>
                        <a:srgbClr val="F0F180"/>
                      </a:solidFill>
                      <a:prstDash val="solid"/>
                      <a:round/>
                      <a:headEnd type="none" w="med" len="med"/>
                      <a:tailEnd type="none" w="med" len="med"/>
                    </a:lnT>
                    <a:lnB w="12700" cap="flat" cmpd="sng" algn="ctr">
                      <a:solidFill>
                        <a:srgbClr val="702C81"/>
                      </a:solidFill>
                      <a:prstDash val="solid"/>
                      <a:round/>
                      <a:headEnd type="none" w="med" len="med"/>
                      <a:tailEnd type="none" w="med" len="med"/>
                    </a:lnB>
                    <a:noFill/>
                  </a:tcPr>
                </a:tc>
                <a:tc>
                  <a:txBody>
                    <a:bodyPr/>
                    <a:lstStyle/>
                    <a:p>
                      <a:pPr algn="l" rtl="0">
                        <a:buNone/>
                      </a:pPr>
                      <a:r>
                        <a:rPr lang="cs-CZ" sz="1200" dirty="0">
                          <a:effectLst/>
                        </a:rPr>
                        <a:t>0,33%</a:t>
                      </a:r>
                    </a:p>
                  </a:txBody>
                  <a:tcPr marL="9239" marR="9239" marT="4619" marB="4619" anchor="ctr">
                    <a:lnL w="12700" cap="flat" cmpd="sng" algn="ctr">
                      <a:solidFill>
                        <a:srgbClr val="700881"/>
                      </a:solidFill>
                      <a:prstDash val="solid"/>
                      <a:round/>
                      <a:headEnd type="none" w="med" len="med"/>
                      <a:tailEnd type="none" w="med" len="med"/>
                    </a:lnL>
                    <a:lnR w="12700" cap="flat" cmpd="sng" algn="ctr">
                      <a:solidFill>
                        <a:srgbClr val="700881"/>
                      </a:solidFill>
                      <a:prstDash val="solid"/>
                      <a:round/>
                      <a:headEnd type="none" w="med" len="med"/>
                      <a:tailEnd type="none" w="med" len="med"/>
                    </a:lnR>
                    <a:lnT w="12700" cap="flat" cmpd="sng" algn="ctr">
                      <a:solidFill>
                        <a:srgbClr val="700881"/>
                      </a:solidFill>
                      <a:prstDash val="solid"/>
                      <a:round/>
                      <a:headEnd type="none" w="med" len="med"/>
                      <a:tailEnd type="none" w="med" len="med"/>
                    </a:lnT>
                    <a:lnB w="12700" cap="flat" cmpd="sng" algn="ctr">
                      <a:solidFill>
                        <a:srgbClr val="302281"/>
                      </a:solidFill>
                      <a:prstDash val="solid"/>
                      <a:round/>
                      <a:headEnd type="none" w="med" len="med"/>
                      <a:tailEnd type="none" w="med" len="med"/>
                    </a:lnB>
                    <a:noFill/>
                  </a:tcPr>
                </a:tc>
                <a:extLst>
                  <a:ext uri="{0D108BD9-81ED-4DB2-BD59-A6C34878D82A}">
                    <a16:rowId xmlns:a16="http://schemas.microsoft.com/office/drawing/2014/main" val="3375277274"/>
                  </a:ext>
                </a:extLst>
              </a:tr>
              <a:tr h="120101">
                <a:tc gridSpan="2">
                  <a:txBody>
                    <a:bodyPr/>
                    <a:lstStyle/>
                    <a:p>
                      <a:pPr algn="l">
                        <a:buNone/>
                      </a:pPr>
                      <a:r>
                        <a:rPr lang="cs-CZ" sz="1200">
                          <a:effectLst/>
                        </a:rPr>
                        <a:t>2</a:t>
                      </a:r>
                    </a:p>
                  </a:txBody>
                  <a:tcPr marL="9239" marR="9239" marT="4619" marB="4619" anchor="ctr">
                    <a:lnL w="12700" cap="flat" cmpd="sng" algn="ctr">
                      <a:solidFill>
                        <a:srgbClr val="700581"/>
                      </a:solidFill>
                      <a:prstDash val="solid"/>
                      <a:round/>
                      <a:headEnd type="none" w="med" len="med"/>
                      <a:tailEnd type="none" w="med" len="med"/>
                    </a:lnL>
                    <a:lnR w="12700" cap="flat" cmpd="sng" algn="ctr">
                      <a:solidFill>
                        <a:srgbClr val="F00181"/>
                      </a:solidFill>
                      <a:prstDash val="solid"/>
                      <a:round/>
                      <a:headEnd type="none" w="med" len="med"/>
                      <a:tailEnd type="none" w="med" len="med"/>
                    </a:lnR>
                    <a:lnT w="12700" cap="flat" cmpd="sng" algn="ctr">
                      <a:solidFill>
                        <a:srgbClr val="700581"/>
                      </a:solidFill>
                      <a:prstDash val="solid"/>
                      <a:round/>
                      <a:headEnd type="none" w="med" len="med"/>
                      <a:tailEnd type="none" w="med" len="med"/>
                    </a:lnT>
                    <a:lnB w="12700" cap="flat" cmpd="sng" algn="ctr">
                      <a:solidFill>
                        <a:srgbClr val="70388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4"/>
                        </a:rPr>
                        <a:t>Papua-Nová Guinea</a:t>
                      </a:r>
                      <a:endParaRPr lang="cs-CZ" sz="1200" b="1">
                        <a:effectLst/>
                      </a:endParaRPr>
                    </a:p>
                  </a:txBody>
                  <a:tcPr marL="9239" marR="9239" marT="4619" marB="4619" anchor="ctr">
                    <a:lnL w="12700" cap="flat" cmpd="sng" algn="ctr">
                      <a:solidFill>
                        <a:srgbClr val="F00181"/>
                      </a:solidFill>
                      <a:prstDash val="solid"/>
                      <a:round/>
                      <a:headEnd type="none" w="med" len="med"/>
                      <a:tailEnd type="none" w="med" len="med"/>
                    </a:lnL>
                    <a:lnR w="12700" cap="flat" cmpd="sng" algn="ctr">
                      <a:solidFill>
                        <a:srgbClr val="301381"/>
                      </a:solidFill>
                      <a:prstDash val="solid"/>
                      <a:round/>
                      <a:headEnd type="none" w="med" len="med"/>
                      <a:tailEnd type="none" w="med" len="med"/>
                    </a:lnR>
                    <a:lnT w="12700" cap="flat" cmpd="sng" algn="ctr">
                      <a:solidFill>
                        <a:srgbClr val="F00181"/>
                      </a:solidFill>
                      <a:prstDash val="solid"/>
                      <a:round/>
                      <a:headEnd type="none" w="med" len="med"/>
                      <a:tailEnd type="none" w="med" len="med"/>
                    </a:lnT>
                    <a:lnB w="12700" cap="flat" cmpd="sng" algn="ctr">
                      <a:solidFill>
                        <a:srgbClr val="703381"/>
                      </a:solidFill>
                      <a:prstDash val="solid"/>
                      <a:round/>
                      <a:headEnd type="none" w="med" len="med"/>
                      <a:tailEnd type="none" w="med" len="med"/>
                    </a:lnB>
                    <a:noFill/>
                  </a:tcPr>
                </a:tc>
                <a:tc>
                  <a:txBody>
                    <a:bodyPr/>
                    <a:lstStyle/>
                    <a:p>
                      <a:pPr algn="l" rtl="0">
                        <a:buNone/>
                      </a:pPr>
                      <a:r>
                        <a:rPr lang="cs-CZ" sz="1200" b="1">
                          <a:effectLst/>
                        </a:rPr>
                        <a:t>10 947 848</a:t>
                      </a:r>
                    </a:p>
                  </a:txBody>
                  <a:tcPr marL="9239" marR="9239" marT="4619" marB="4619" anchor="ctr">
                    <a:lnL w="12700" cap="flat" cmpd="sng" algn="ctr">
                      <a:solidFill>
                        <a:srgbClr val="301381"/>
                      </a:solidFill>
                      <a:prstDash val="solid"/>
                      <a:round/>
                      <a:headEnd type="none" w="med" len="med"/>
                      <a:tailEnd type="none" w="med" len="med"/>
                    </a:lnL>
                    <a:lnR w="12700" cap="flat" cmpd="sng" algn="ctr">
                      <a:solidFill>
                        <a:srgbClr val="701D81"/>
                      </a:solidFill>
                      <a:prstDash val="solid"/>
                      <a:round/>
                      <a:headEnd type="none" w="med" len="med"/>
                      <a:tailEnd type="none" w="med" len="med"/>
                    </a:lnR>
                    <a:lnT w="12700" cap="flat" cmpd="sng" algn="ctr">
                      <a:solidFill>
                        <a:srgbClr val="301381"/>
                      </a:solidFill>
                      <a:prstDash val="solid"/>
                      <a:round/>
                      <a:headEnd type="none" w="med" len="med"/>
                      <a:tailEnd type="none" w="med" len="med"/>
                    </a:lnT>
                    <a:lnB w="12700" cap="flat" cmpd="sng" algn="ctr">
                      <a:solidFill>
                        <a:srgbClr val="303581"/>
                      </a:solidFill>
                      <a:prstDash val="solid"/>
                      <a:round/>
                      <a:headEnd type="none" w="med" len="med"/>
                      <a:tailEnd type="none" w="med" len="med"/>
                    </a:lnB>
                    <a:noFill/>
                  </a:tcPr>
                </a:tc>
                <a:tc>
                  <a:txBody>
                    <a:bodyPr/>
                    <a:lstStyle/>
                    <a:p>
                      <a:pPr algn="l" rtl="0">
                        <a:buNone/>
                      </a:pPr>
                      <a:r>
                        <a:rPr lang="cs-CZ" sz="1200">
                          <a:effectLst/>
                        </a:rPr>
                        <a:t>1,72%</a:t>
                      </a:r>
                    </a:p>
                  </a:txBody>
                  <a:tcPr marL="9239" marR="9239" marT="4619" marB="4619" anchor="ctr">
                    <a:lnL w="12700" cap="flat" cmpd="sng" algn="ctr">
                      <a:solidFill>
                        <a:srgbClr val="701D81"/>
                      </a:solidFill>
                      <a:prstDash val="solid"/>
                      <a:round/>
                      <a:headEnd type="none" w="med" len="med"/>
                      <a:tailEnd type="none" w="med" len="med"/>
                    </a:lnL>
                    <a:lnR w="12700" cap="flat" cmpd="sng" algn="ctr">
                      <a:solidFill>
                        <a:srgbClr val="F01381"/>
                      </a:solidFill>
                      <a:prstDash val="solid"/>
                      <a:round/>
                      <a:headEnd type="none" w="med" len="med"/>
                      <a:tailEnd type="none" w="med" len="med"/>
                    </a:lnR>
                    <a:lnT w="12700" cap="flat" cmpd="sng" algn="ctr">
                      <a:solidFill>
                        <a:srgbClr val="701D81"/>
                      </a:solidFill>
                      <a:prstDash val="solid"/>
                      <a:round/>
                      <a:headEnd type="none" w="med" len="med"/>
                      <a:tailEnd type="none" w="med" len="med"/>
                    </a:lnT>
                    <a:lnB w="12700" cap="flat" cmpd="sng" algn="ctr">
                      <a:solidFill>
                        <a:srgbClr val="704881"/>
                      </a:solidFill>
                      <a:prstDash val="solid"/>
                      <a:round/>
                      <a:headEnd type="none" w="med" len="med"/>
                      <a:tailEnd type="none" w="med" len="med"/>
                    </a:lnB>
                    <a:noFill/>
                  </a:tcPr>
                </a:tc>
                <a:tc>
                  <a:txBody>
                    <a:bodyPr/>
                    <a:lstStyle/>
                    <a:p>
                      <a:pPr algn="l" rtl="0">
                        <a:buNone/>
                      </a:pPr>
                      <a:r>
                        <a:rPr lang="cs-CZ" sz="1200">
                          <a:effectLst/>
                        </a:rPr>
                        <a:t>185 031</a:t>
                      </a:r>
                    </a:p>
                  </a:txBody>
                  <a:tcPr marL="9239" marR="9239" marT="4619" marB="4619" anchor="ctr">
                    <a:lnL w="12700" cap="flat" cmpd="sng" algn="ctr">
                      <a:solidFill>
                        <a:srgbClr val="F01381"/>
                      </a:solidFill>
                      <a:prstDash val="solid"/>
                      <a:round/>
                      <a:headEnd type="none" w="med" len="med"/>
                      <a:tailEnd type="none" w="med" len="med"/>
                    </a:lnL>
                    <a:lnR w="12700" cap="flat" cmpd="sng" algn="ctr">
                      <a:solidFill>
                        <a:srgbClr val="F01981"/>
                      </a:solidFill>
                      <a:prstDash val="solid"/>
                      <a:round/>
                      <a:headEnd type="none" w="med" len="med"/>
                      <a:tailEnd type="none" w="med" len="med"/>
                    </a:lnR>
                    <a:lnT w="12700" cap="flat" cmpd="sng" algn="ctr">
                      <a:solidFill>
                        <a:srgbClr val="F01381"/>
                      </a:solidFill>
                      <a:prstDash val="solid"/>
                      <a:round/>
                      <a:headEnd type="none" w="med" len="med"/>
                      <a:tailEnd type="none" w="med" len="med"/>
                    </a:lnT>
                    <a:lnB w="12700" cap="flat" cmpd="sng" algn="ctr">
                      <a:solidFill>
                        <a:srgbClr val="B04A81"/>
                      </a:solidFill>
                      <a:prstDash val="solid"/>
                      <a:round/>
                      <a:headEnd type="none" w="med" len="med"/>
                      <a:tailEnd type="none" w="med" len="med"/>
                    </a:lnB>
                    <a:noFill/>
                  </a:tcPr>
                </a:tc>
                <a:tc>
                  <a:txBody>
                    <a:bodyPr/>
                    <a:lstStyle/>
                    <a:p>
                      <a:pPr algn="l" rtl="0">
                        <a:buNone/>
                      </a:pPr>
                      <a:r>
                        <a:rPr lang="cs-CZ" sz="1200">
                          <a:effectLst/>
                        </a:rPr>
                        <a:t>24</a:t>
                      </a:r>
                    </a:p>
                  </a:txBody>
                  <a:tcPr marL="9239" marR="9239" marT="4619" marB="4619" anchor="ctr">
                    <a:lnL w="12700" cap="flat" cmpd="sng" algn="ctr">
                      <a:solidFill>
                        <a:srgbClr val="F01981"/>
                      </a:solidFill>
                      <a:prstDash val="solid"/>
                      <a:round/>
                      <a:headEnd type="none" w="med" len="med"/>
                      <a:tailEnd type="none" w="med" len="med"/>
                    </a:lnL>
                    <a:lnR w="12700" cap="flat" cmpd="sng" algn="ctr">
                      <a:solidFill>
                        <a:srgbClr val="F01B81"/>
                      </a:solidFill>
                      <a:prstDash val="solid"/>
                      <a:round/>
                      <a:headEnd type="none" w="med" len="med"/>
                      <a:tailEnd type="none" w="med" len="med"/>
                    </a:lnR>
                    <a:lnT w="12700" cap="flat" cmpd="sng" algn="ctr">
                      <a:solidFill>
                        <a:srgbClr val="F01981"/>
                      </a:solidFill>
                      <a:prstDash val="solid"/>
                      <a:round/>
                      <a:headEnd type="none" w="med" len="med"/>
                      <a:tailEnd type="none" w="med" len="med"/>
                    </a:lnT>
                    <a:lnB w="12700" cap="flat" cmpd="sng" algn="ctr">
                      <a:solidFill>
                        <a:srgbClr val="F04C81"/>
                      </a:solidFill>
                      <a:prstDash val="solid"/>
                      <a:round/>
                      <a:headEnd type="none" w="med" len="med"/>
                      <a:tailEnd type="none" w="med" len="med"/>
                    </a:lnB>
                    <a:noFill/>
                  </a:tcPr>
                </a:tc>
                <a:tc>
                  <a:txBody>
                    <a:bodyPr/>
                    <a:lstStyle/>
                    <a:p>
                      <a:pPr algn="l" rtl="0">
                        <a:buNone/>
                      </a:pPr>
                      <a:r>
                        <a:rPr lang="cs-CZ" sz="1200">
                          <a:effectLst/>
                        </a:rPr>
                        <a:t>452 860</a:t>
                      </a:r>
                    </a:p>
                  </a:txBody>
                  <a:tcPr marL="9239" marR="9239" marT="4619" marB="4619" anchor="ctr">
                    <a:lnL w="12700" cap="flat" cmpd="sng" algn="ctr">
                      <a:solidFill>
                        <a:srgbClr val="F01B81"/>
                      </a:solidFill>
                      <a:prstDash val="solid"/>
                      <a:round/>
                      <a:headEnd type="none" w="med" len="med"/>
                      <a:tailEnd type="none" w="med" len="med"/>
                    </a:lnL>
                    <a:lnR w="12700" cap="flat" cmpd="sng" algn="ctr">
                      <a:solidFill>
                        <a:srgbClr val="B02481"/>
                      </a:solidFill>
                      <a:prstDash val="solid"/>
                      <a:round/>
                      <a:headEnd type="none" w="med" len="med"/>
                      <a:tailEnd type="none" w="med" len="med"/>
                    </a:lnR>
                    <a:lnT w="12700" cap="flat" cmpd="sng" algn="ctr">
                      <a:solidFill>
                        <a:srgbClr val="F01B81"/>
                      </a:solidFill>
                      <a:prstDash val="solid"/>
                      <a:round/>
                      <a:headEnd type="none" w="med" len="med"/>
                      <a:tailEnd type="none" w="med" len="med"/>
                    </a:lnT>
                    <a:lnB w="12700" cap="flat" cmpd="sng" algn="ctr">
                      <a:solidFill>
                        <a:srgbClr val="304681"/>
                      </a:solidFill>
                      <a:prstDash val="solid"/>
                      <a:round/>
                      <a:headEnd type="none" w="med" len="med"/>
                      <a:tailEnd type="none" w="med" len="med"/>
                    </a:lnB>
                    <a:noFill/>
                  </a:tcPr>
                </a:tc>
                <a:tc>
                  <a:txBody>
                    <a:bodyPr/>
                    <a:lstStyle/>
                    <a:p>
                      <a:pPr algn="l" rtl="0">
                        <a:buNone/>
                      </a:pPr>
                      <a:r>
                        <a:rPr lang="cs-CZ" sz="1200">
                          <a:effectLst/>
                        </a:rPr>
                        <a:t>−534</a:t>
                      </a:r>
                    </a:p>
                  </a:txBody>
                  <a:tcPr marL="9239" marR="9239" marT="4619" marB="4619" anchor="ctr">
                    <a:lnL w="12700" cap="flat" cmpd="sng" algn="ctr">
                      <a:solidFill>
                        <a:srgbClr val="B02481"/>
                      </a:solidFill>
                      <a:prstDash val="solid"/>
                      <a:round/>
                      <a:headEnd type="none" w="med" len="med"/>
                      <a:tailEnd type="none" w="med" len="med"/>
                    </a:lnL>
                    <a:lnR w="12700" cap="flat" cmpd="sng" algn="ctr">
                      <a:solidFill>
                        <a:srgbClr val="B02B81"/>
                      </a:solidFill>
                      <a:prstDash val="solid"/>
                      <a:round/>
                      <a:headEnd type="none" w="med" len="med"/>
                      <a:tailEnd type="none" w="med" len="med"/>
                    </a:lnR>
                    <a:lnT w="12700" cap="flat" cmpd="sng" algn="ctr">
                      <a:solidFill>
                        <a:srgbClr val="B02481"/>
                      </a:solidFill>
                      <a:prstDash val="solid"/>
                      <a:round/>
                      <a:headEnd type="none" w="med" len="med"/>
                      <a:tailEnd type="none" w="med" len="med"/>
                    </a:lnT>
                    <a:lnB w="12700" cap="flat" cmpd="sng" algn="ctr">
                      <a:solidFill>
                        <a:srgbClr val="B04D81"/>
                      </a:solidFill>
                      <a:prstDash val="solid"/>
                      <a:round/>
                      <a:headEnd type="none" w="med" len="med"/>
                      <a:tailEnd type="none" w="med" len="med"/>
                    </a:lnB>
                    <a:noFill/>
                  </a:tcPr>
                </a:tc>
                <a:tc>
                  <a:txBody>
                    <a:bodyPr/>
                    <a:lstStyle/>
                    <a:p>
                      <a:pPr algn="l" rtl="0">
                        <a:buNone/>
                      </a:pPr>
                      <a:r>
                        <a:rPr lang="cs-CZ" sz="1200">
                          <a:effectLst/>
                        </a:rPr>
                        <a:t>3</a:t>
                      </a:r>
                    </a:p>
                  </a:txBody>
                  <a:tcPr marL="9239" marR="9239" marT="4619" marB="4619" anchor="ctr">
                    <a:lnL w="12700" cap="flat" cmpd="sng" algn="ctr">
                      <a:solidFill>
                        <a:srgbClr val="B02B81"/>
                      </a:solidFill>
                      <a:prstDash val="solid"/>
                      <a:round/>
                      <a:headEnd type="none" w="med" len="med"/>
                      <a:tailEnd type="none" w="med" len="med"/>
                    </a:lnL>
                    <a:lnR w="12700" cap="flat" cmpd="sng" algn="ctr">
                      <a:solidFill>
                        <a:srgbClr val="302D81"/>
                      </a:solidFill>
                      <a:prstDash val="solid"/>
                      <a:round/>
                      <a:headEnd type="none" w="med" len="med"/>
                      <a:tailEnd type="none" w="med" len="med"/>
                    </a:lnR>
                    <a:lnT w="12700" cap="flat" cmpd="sng" algn="ctr">
                      <a:solidFill>
                        <a:srgbClr val="B02B81"/>
                      </a:solidFill>
                      <a:prstDash val="solid"/>
                      <a:round/>
                      <a:headEnd type="none" w="med" len="med"/>
                      <a:tailEnd type="none" w="med" len="med"/>
                    </a:lnT>
                    <a:lnB w="12700" cap="flat" cmpd="sng" algn="ctr">
                      <a:solidFill>
                        <a:srgbClr val="B05781"/>
                      </a:solidFill>
                      <a:prstDash val="solid"/>
                      <a:round/>
                      <a:headEnd type="none" w="med" len="med"/>
                      <a:tailEnd type="none" w="med" len="med"/>
                    </a:lnB>
                    <a:noFill/>
                  </a:tcPr>
                </a:tc>
                <a:tc>
                  <a:txBody>
                    <a:bodyPr/>
                    <a:lstStyle/>
                    <a:p>
                      <a:pPr algn="l" rtl="0">
                        <a:buNone/>
                      </a:pPr>
                      <a:r>
                        <a:rPr lang="cs-CZ" sz="1200">
                          <a:effectLst/>
                        </a:rPr>
                        <a:t>23</a:t>
                      </a:r>
                    </a:p>
                  </a:txBody>
                  <a:tcPr marL="9239" marR="9239" marT="4619" marB="4619" anchor="ctr">
                    <a:lnL w="12700" cap="flat" cmpd="sng" algn="ctr">
                      <a:solidFill>
                        <a:srgbClr val="302D81"/>
                      </a:solidFill>
                      <a:prstDash val="solid"/>
                      <a:round/>
                      <a:headEnd type="none" w="med" len="med"/>
                      <a:tailEnd type="none" w="med" len="med"/>
                    </a:lnL>
                    <a:lnR w="12700" cap="flat" cmpd="sng" algn="ctr">
                      <a:solidFill>
                        <a:srgbClr val="702C81"/>
                      </a:solidFill>
                      <a:prstDash val="solid"/>
                      <a:round/>
                      <a:headEnd type="none" w="med" len="med"/>
                      <a:tailEnd type="none" w="med" len="med"/>
                    </a:lnR>
                    <a:lnT w="12700" cap="flat" cmpd="sng" algn="ctr">
                      <a:solidFill>
                        <a:srgbClr val="302D81"/>
                      </a:solidFill>
                      <a:prstDash val="solid"/>
                      <a:round/>
                      <a:headEnd type="none" w="med" len="med"/>
                      <a:tailEnd type="none" w="med" len="med"/>
                    </a:lnT>
                    <a:lnB w="12700" cap="flat" cmpd="sng" algn="ctr">
                      <a:solidFill>
                        <a:srgbClr val="306181"/>
                      </a:solidFill>
                      <a:prstDash val="solid"/>
                      <a:round/>
                      <a:headEnd type="none" w="med" len="med"/>
                      <a:tailEnd type="none" w="med" len="med"/>
                    </a:lnB>
                    <a:noFill/>
                  </a:tcPr>
                </a:tc>
                <a:tc>
                  <a:txBody>
                    <a:bodyPr/>
                    <a:lstStyle/>
                    <a:p>
                      <a:pPr algn="l" rtl="0">
                        <a:buNone/>
                      </a:pPr>
                      <a:r>
                        <a:rPr lang="cs-CZ" sz="1200">
                          <a:effectLst/>
                        </a:rPr>
                        <a:t>13%</a:t>
                      </a:r>
                    </a:p>
                  </a:txBody>
                  <a:tcPr marL="9239" marR="9239" marT="4619" marB="4619" anchor="ctr">
                    <a:lnL w="12700" cap="flat" cmpd="sng" algn="ctr">
                      <a:solidFill>
                        <a:srgbClr val="702C81"/>
                      </a:solidFill>
                      <a:prstDash val="solid"/>
                      <a:round/>
                      <a:headEnd type="none" w="med" len="med"/>
                      <a:tailEnd type="none" w="med" len="med"/>
                    </a:lnL>
                    <a:lnR w="12700" cap="flat" cmpd="sng" algn="ctr">
                      <a:solidFill>
                        <a:srgbClr val="302281"/>
                      </a:solidFill>
                      <a:prstDash val="solid"/>
                      <a:round/>
                      <a:headEnd type="none" w="med" len="med"/>
                      <a:tailEnd type="none" w="med" len="med"/>
                    </a:lnR>
                    <a:lnT w="12700" cap="flat" cmpd="sng" algn="ctr">
                      <a:solidFill>
                        <a:srgbClr val="702C81"/>
                      </a:solidFill>
                      <a:prstDash val="solid"/>
                      <a:round/>
                      <a:headEnd type="none" w="med" len="med"/>
                      <a:tailEnd type="none" w="med" len="med"/>
                    </a:lnT>
                    <a:lnB w="12700" cap="flat" cmpd="sng" algn="ctr">
                      <a:solidFill>
                        <a:srgbClr val="B05281"/>
                      </a:solidFill>
                      <a:prstDash val="solid"/>
                      <a:round/>
                      <a:headEnd type="none" w="med" len="med"/>
                      <a:tailEnd type="none" w="med" len="med"/>
                    </a:lnB>
                    <a:noFill/>
                  </a:tcPr>
                </a:tc>
                <a:tc>
                  <a:txBody>
                    <a:bodyPr/>
                    <a:lstStyle/>
                    <a:p>
                      <a:pPr algn="l" rtl="0">
                        <a:buNone/>
                      </a:pPr>
                      <a:r>
                        <a:rPr lang="cs-CZ" sz="1200">
                          <a:effectLst/>
                        </a:rPr>
                        <a:t>0,13%</a:t>
                      </a:r>
                    </a:p>
                  </a:txBody>
                  <a:tcPr marL="9239" marR="9239" marT="4619" marB="4619" anchor="ctr">
                    <a:lnL w="12700" cap="flat" cmpd="sng" algn="ctr">
                      <a:solidFill>
                        <a:srgbClr val="302281"/>
                      </a:solidFill>
                      <a:prstDash val="solid"/>
                      <a:round/>
                      <a:headEnd type="none" w="med" len="med"/>
                      <a:tailEnd type="none" w="med" len="med"/>
                    </a:lnL>
                    <a:lnR w="12700" cap="flat" cmpd="sng" algn="ctr">
                      <a:solidFill>
                        <a:srgbClr val="302281"/>
                      </a:solidFill>
                      <a:prstDash val="solid"/>
                      <a:round/>
                      <a:headEnd type="none" w="med" len="med"/>
                      <a:tailEnd type="none" w="med" len="med"/>
                    </a:lnR>
                    <a:lnT w="12700" cap="flat" cmpd="sng" algn="ctr">
                      <a:solidFill>
                        <a:srgbClr val="302281"/>
                      </a:solidFill>
                      <a:prstDash val="solid"/>
                      <a:round/>
                      <a:headEnd type="none" w="med" len="med"/>
                      <a:tailEnd type="none" w="med" len="med"/>
                    </a:lnT>
                    <a:lnB w="12700" cap="flat" cmpd="sng" algn="ctr">
                      <a:solidFill>
                        <a:srgbClr val="B05181"/>
                      </a:solidFill>
                      <a:prstDash val="solid"/>
                      <a:round/>
                      <a:headEnd type="none" w="med" len="med"/>
                      <a:tailEnd type="none" w="med" len="med"/>
                    </a:lnB>
                    <a:noFill/>
                  </a:tcPr>
                </a:tc>
                <a:extLst>
                  <a:ext uri="{0D108BD9-81ED-4DB2-BD59-A6C34878D82A}">
                    <a16:rowId xmlns:a16="http://schemas.microsoft.com/office/drawing/2014/main" val="1250437780"/>
                  </a:ext>
                </a:extLst>
              </a:tr>
              <a:tr h="147816">
                <a:tc gridSpan="2">
                  <a:txBody>
                    <a:bodyPr/>
                    <a:lstStyle/>
                    <a:p>
                      <a:pPr algn="l">
                        <a:buNone/>
                      </a:pPr>
                      <a:r>
                        <a:rPr lang="cs-CZ" sz="1200">
                          <a:effectLst/>
                        </a:rPr>
                        <a:t>3</a:t>
                      </a:r>
                    </a:p>
                  </a:txBody>
                  <a:tcPr marL="9239" marR="9239" marT="4619" marB="4619" anchor="ctr">
                    <a:lnL w="12700" cap="flat" cmpd="sng" algn="ctr">
                      <a:solidFill>
                        <a:srgbClr val="703881"/>
                      </a:solidFill>
                      <a:prstDash val="solid"/>
                      <a:round/>
                      <a:headEnd type="none" w="med" len="med"/>
                      <a:tailEnd type="none" w="med" len="med"/>
                    </a:lnL>
                    <a:lnR w="12700" cap="flat" cmpd="sng" algn="ctr">
                      <a:solidFill>
                        <a:srgbClr val="703381"/>
                      </a:solidFill>
                      <a:prstDash val="solid"/>
                      <a:round/>
                      <a:headEnd type="none" w="med" len="med"/>
                      <a:tailEnd type="none" w="med" len="med"/>
                    </a:lnR>
                    <a:lnT w="12700" cap="flat" cmpd="sng" algn="ctr">
                      <a:solidFill>
                        <a:srgbClr val="703881"/>
                      </a:solidFill>
                      <a:prstDash val="solid"/>
                      <a:round/>
                      <a:headEnd type="none" w="med" len="med"/>
                      <a:tailEnd type="none" w="med" len="med"/>
                    </a:lnT>
                    <a:lnB w="12700" cap="flat" cmpd="sng" algn="ctr">
                      <a:solidFill>
                        <a:srgbClr val="70618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5"/>
                        </a:rPr>
                        <a:t>Nový Zéland</a:t>
                      </a:r>
                      <a:endParaRPr lang="cs-CZ" sz="1200" b="1">
                        <a:effectLst/>
                      </a:endParaRPr>
                    </a:p>
                  </a:txBody>
                  <a:tcPr marL="9239" marR="9239" marT="4619" marB="4619" anchor="ctr">
                    <a:lnL w="12700" cap="flat" cmpd="sng" algn="ctr">
                      <a:solidFill>
                        <a:srgbClr val="703381"/>
                      </a:solidFill>
                      <a:prstDash val="solid"/>
                      <a:round/>
                      <a:headEnd type="none" w="med" len="med"/>
                      <a:tailEnd type="none" w="med" len="med"/>
                    </a:lnL>
                    <a:lnR w="12700" cap="flat" cmpd="sng" algn="ctr">
                      <a:solidFill>
                        <a:srgbClr val="303581"/>
                      </a:solidFill>
                      <a:prstDash val="solid"/>
                      <a:round/>
                      <a:headEnd type="none" w="med" len="med"/>
                      <a:tailEnd type="none" w="med" len="med"/>
                    </a:lnR>
                    <a:lnT w="12700" cap="flat" cmpd="sng" algn="ctr">
                      <a:solidFill>
                        <a:srgbClr val="703381"/>
                      </a:solidFill>
                      <a:prstDash val="solid"/>
                      <a:round/>
                      <a:headEnd type="none" w="med" len="med"/>
                      <a:tailEnd type="none" w="med" len="med"/>
                    </a:lnT>
                    <a:lnB w="12700" cap="flat" cmpd="sng" algn="ctr">
                      <a:solidFill>
                        <a:srgbClr val="706C81"/>
                      </a:solidFill>
                      <a:prstDash val="solid"/>
                      <a:round/>
                      <a:headEnd type="none" w="med" len="med"/>
                      <a:tailEnd type="none" w="med" len="med"/>
                    </a:lnB>
                    <a:noFill/>
                  </a:tcPr>
                </a:tc>
                <a:tc>
                  <a:txBody>
                    <a:bodyPr/>
                    <a:lstStyle/>
                    <a:p>
                      <a:pPr algn="l" rtl="0">
                        <a:buNone/>
                      </a:pPr>
                      <a:r>
                        <a:rPr lang="cs-CZ" sz="1200" b="1">
                          <a:effectLst/>
                        </a:rPr>
                        <a:t>5 287 479</a:t>
                      </a:r>
                    </a:p>
                  </a:txBody>
                  <a:tcPr marL="9239" marR="9239" marT="4619" marB="4619" anchor="ctr">
                    <a:lnL w="12700" cap="flat" cmpd="sng" algn="ctr">
                      <a:solidFill>
                        <a:srgbClr val="303581"/>
                      </a:solidFill>
                      <a:prstDash val="solid"/>
                      <a:round/>
                      <a:headEnd type="none" w="med" len="med"/>
                      <a:tailEnd type="none" w="med" len="med"/>
                    </a:lnL>
                    <a:lnR w="12700" cap="flat" cmpd="sng" algn="ctr">
                      <a:solidFill>
                        <a:srgbClr val="704881"/>
                      </a:solidFill>
                      <a:prstDash val="solid"/>
                      <a:round/>
                      <a:headEnd type="none" w="med" len="med"/>
                      <a:tailEnd type="none" w="med" len="med"/>
                    </a:lnR>
                    <a:lnT w="12700" cap="flat" cmpd="sng" algn="ctr">
                      <a:solidFill>
                        <a:srgbClr val="303581"/>
                      </a:solidFill>
                      <a:prstDash val="solid"/>
                      <a:round/>
                      <a:headEnd type="none" w="med" len="med"/>
                      <a:tailEnd type="none" w="med" len="med"/>
                    </a:lnT>
                    <a:lnB w="12700" cap="flat" cmpd="sng" algn="ctr">
                      <a:solidFill>
                        <a:srgbClr val="306B81"/>
                      </a:solidFill>
                      <a:prstDash val="solid"/>
                      <a:round/>
                      <a:headEnd type="none" w="med" len="med"/>
                      <a:tailEnd type="none" w="med" len="med"/>
                    </a:lnB>
                    <a:noFill/>
                  </a:tcPr>
                </a:tc>
                <a:tc>
                  <a:txBody>
                    <a:bodyPr/>
                    <a:lstStyle/>
                    <a:p>
                      <a:pPr algn="l" rtl="0">
                        <a:buNone/>
                      </a:pPr>
                      <a:r>
                        <a:rPr lang="cs-CZ" sz="1200">
                          <a:effectLst/>
                        </a:rPr>
                        <a:t>0,68%</a:t>
                      </a:r>
                    </a:p>
                  </a:txBody>
                  <a:tcPr marL="9239" marR="9239" marT="4619" marB="4619" anchor="ctr">
                    <a:lnL w="12700" cap="flat" cmpd="sng" algn="ctr">
                      <a:solidFill>
                        <a:srgbClr val="704881"/>
                      </a:solidFill>
                      <a:prstDash val="solid"/>
                      <a:round/>
                      <a:headEnd type="none" w="med" len="med"/>
                      <a:tailEnd type="none" w="med" len="med"/>
                    </a:lnL>
                    <a:lnR w="12700" cap="flat" cmpd="sng" algn="ctr">
                      <a:solidFill>
                        <a:srgbClr val="B04A81"/>
                      </a:solidFill>
                      <a:prstDash val="solid"/>
                      <a:round/>
                      <a:headEnd type="none" w="med" len="med"/>
                      <a:tailEnd type="none" w="med" len="med"/>
                    </a:lnR>
                    <a:lnT w="12700" cap="flat" cmpd="sng" algn="ctr">
                      <a:solidFill>
                        <a:srgbClr val="704881"/>
                      </a:solidFill>
                      <a:prstDash val="solid"/>
                      <a:round/>
                      <a:headEnd type="none" w="med" len="med"/>
                      <a:tailEnd type="none" w="med" len="med"/>
                    </a:lnT>
                    <a:lnB w="12700" cap="flat" cmpd="sng" algn="ctr">
                      <a:solidFill>
                        <a:srgbClr val="306B81"/>
                      </a:solidFill>
                      <a:prstDash val="solid"/>
                      <a:round/>
                      <a:headEnd type="none" w="med" len="med"/>
                      <a:tailEnd type="none" w="med" len="med"/>
                    </a:lnB>
                    <a:noFill/>
                  </a:tcPr>
                </a:tc>
                <a:tc>
                  <a:txBody>
                    <a:bodyPr/>
                    <a:lstStyle/>
                    <a:p>
                      <a:pPr algn="l" rtl="0">
                        <a:buNone/>
                      </a:pPr>
                      <a:r>
                        <a:rPr lang="cs-CZ" sz="1200">
                          <a:effectLst/>
                        </a:rPr>
                        <a:t>35 580</a:t>
                      </a:r>
                    </a:p>
                  </a:txBody>
                  <a:tcPr marL="9239" marR="9239" marT="4619" marB="4619" anchor="ctr">
                    <a:lnL w="12700" cap="flat" cmpd="sng" algn="ctr">
                      <a:solidFill>
                        <a:srgbClr val="B04A81"/>
                      </a:solidFill>
                      <a:prstDash val="solid"/>
                      <a:round/>
                      <a:headEnd type="none" w="med" len="med"/>
                      <a:tailEnd type="none" w="med" len="med"/>
                    </a:lnL>
                    <a:lnR w="12700" cap="flat" cmpd="sng" algn="ctr">
                      <a:solidFill>
                        <a:srgbClr val="F04C81"/>
                      </a:solidFill>
                      <a:prstDash val="solid"/>
                      <a:round/>
                      <a:headEnd type="none" w="med" len="med"/>
                      <a:tailEnd type="none" w="med" len="med"/>
                    </a:lnR>
                    <a:lnT w="12700" cap="flat" cmpd="sng" algn="ctr">
                      <a:solidFill>
                        <a:srgbClr val="B04A81"/>
                      </a:solidFill>
                      <a:prstDash val="solid"/>
                      <a:round/>
                      <a:headEnd type="none" w="med" len="med"/>
                      <a:tailEnd type="none" w="med" len="med"/>
                    </a:lnT>
                    <a:lnB w="12700" cap="flat" cmpd="sng" algn="ctr">
                      <a:solidFill>
                        <a:srgbClr val="307F81"/>
                      </a:solidFill>
                      <a:prstDash val="solid"/>
                      <a:round/>
                      <a:headEnd type="none" w="med" len="med"/>
                      <a:tailEnd type="none" w="med" len="med"/>
                    </a:lnB>
                    <a:noFill/>
                  </a:tcPr>
                </a:tc>
                <a:tc>
                  <a:txBody>
                    <a:bodyPr/>
                    <a:lstStyle/>
                    <a:p>
                      <a:pPr algn="l" rtl="0">
                        <a:buNone/>
                      </a:pPr>
                      <a:r>
                        <a:rPr lang="cs-CZ" sz="1200">
                          <a:effectLst/>
                        </a:rPr>
                        <a:t>20</a:t>
                      </a:r>
                    </a:p>
                  </a:txBody>
                  <a:tcPr marL="9239" marR="9239" marT="4619" marB="4619" anchor="ctr">
                    <a:lnL w="12700" cap="flat" cmpd="sng" algn="ctr">
                      <a:solidFill>
                        <a:srgbClr val="F04C81"/>
                      </a:solidFill>
                      <a:prstDash val="solid"/>
                      <a:round/>
                      <a:headEnd type="none" w="med" len="med"/>
                      <a:tailEnd type="none" w="med" len="med"/>
                    </a:lnL>
                    <a:lnR w="12700" cap="flat" cmpd="sng" algn="ctr">
                      <a:solidFill>
                        <a:srgbClr val="304681"/>
                      </a:solidFill>
                      <a:prstDash val="solid"/>
                      <a:round/>
                      <a:headEnd type="none" w="med" len="med"/>
                      <a:tailEnd type="none" w="med" len="med"/>
                    </a:lnR>
                    <a:lnT w="12700" cap="flat" cmpd="sng" algn="ctr">
                      <a:solidFill>
                        <a:srgbClr val="F04C81"/>
                      </a:solidFill>
                      <a:prstDash val="solid"/>
                      <a:round/>
                      <a:headEnd type="none" w="med" len="med"/>
                      <a:tailEnd type="none" w="med" len="med"/>
                    </a:lnT>
                    <a:lnB w="12700" cap="flat" cmpd="sng" algn="ctr">
                      <a:solidFill>
                        <a:srgbClr val="F07E81"/>
                      </a:solidFill>
                      <a:prstDash val="solid"/>
                      <a:round/>
                      <a:headEnd type="none" w="med" len="med"/>
                      <a:tailEnd type="none" w="med" len="med"/>
                    </a:lnB>
                    <a:noFill/>
                  </a:tcPr>
                </a:tc>
                <a:tc>
                  <a:txBody>
                    <a:bodyPr/>
                    <a:lstStyle/>
                    <a:p>
                      <a:pPr algn="l" rtl="0">
                        <a:buNone/>
                      </a:pPr>
                      <a:r>
                        <a:rPr lang="cs-CZ" sz="1200">
                          <a:effectLst/>
                        </a:rPr>
                        <a:t>263 310</a:t>
                      </a:r>
                    </a:p>
                  </a:txBody>
                  <a:tcPr marL="9239" marR="9239" marT="4619" marB="4619" anchor="ctr">
                    <a:lnL w="12700" cap="flat" cmpd="sng" algn="ctr">
                      <a:solidFill>
                        <a:srgbClr val="304681"/>
                      </a:solidFill>
                      <a:prstDash val="solid"/>
                      <a:round/>
                      <a:headEnd type="none" w="med" len="med"/>
                      <a:tailEnd type="none" w="med" len="med"/>
                    </a:lnL>
                    <a:lnR w="12700" cap="flat" cmpd="sng" algn="ctr">
                      <a:solidFill>
                        <a:srgbClr val="B04D81"/>
                      </a:solidFill>
                      <a:prstDash val="solid"/>
                      <a:round/>
                      <a:headEnd type="none" w="med" len="med"/>
                      <a:tailEnd type="none" w="med" len="med"/>
                    </a:lnR>
                    <a:lnT w="12700" cap="flat" cmpd="sng" algn="ctr">
                      <a:solidFill>
                        <a:srgbClr val="304681"/>
                      </a:solidFill>
                      <a:prstDash val="solid"/>
                      <a:round/>
                      <a:headEnd type="none" w="med" len="med"/>
                      <a:tailEnd type="none" w="med" len="med"/>
                    </a:lnT>
                    <a:lnB w="12700" cap="flat" cmpd="sng" algn="ctr">
                      <a:solidFill>
                        <a:srgbClr val="B07A81"/>
                      </a:solidFill>
                      <a:prstDash val="solid"/>
                      <a:round/>
                      <a:headEnd type="none" w="med" len="med"/>
                      <a:tailEnd type="none" w="med" len="med"/>
                    </a:lnB>
                    <a:noFill/>
                  </a:tcPr>
                </a:tc>
                <a:tc>
                  <a:txBody>
                    <a:bodyPr/>
                    <a:lstStyle/>
                    <a:p>
                      <a:pPr algn="l" rtl="0">
                        <a:buNone/>
                      </a:pPr>
                      <a:r>
                        <a:rPr lang="cs-CZ" sz="1200">
                          <a:effectLst/>
                        </a:rPr>
                        <a:t>16 435</a:t>
                      </a:r>
                    </a:p>
                  </a:txBody>
                  <a:tcPr marL="9239" marR="9239" marT="4619" marB="4619" anchor="ctr">
                    <a:lnL w="12700" cap="flat" cmpd="sng" algn="ctr">
                      <a:solidFill>
                        <a:srgbClr val="B04D81"/>
                      </a:solidFill>
                      <a:prstDash val="solid"/>
                      <a:round/>
                      <a:headEnd type="none" w="med" len="med"/>
                      <a:tailEnd type="none" w="med" len="med"/>
                    </a:lnL>
                    <a:lnR w="12700" cap="flat" cmpd="sng" algn="ctr">
                      <a:solidFill>
                        <a:srgbClr val="B05781"/>
                      </a:solidFill>
                      <a:prstDash val="solid"/>
                      <a:round/>
                      <a:headEnd type="none" w="med" len="med"/>
                      <a:tailEnd type="none" w="med" len="med"/>
                    </a:lnR>
                    <a:lnT w="12700" cap="flat" cmpd="sng" algn="ctr">
                      <a:solidFill>
                        <a:srgbClr val="B04D81"/>
                      </a:solidFill>
                      <a:prstDash val="solid"/>
                      <a:round/>
                      <a:headEnd type="none" w="med" len="med"/>
                      <a:tailEnd type="none" w="med" len="med"/>
                    </a:lnT>
                    <a:lnB w="12700" cap="flat" cmpd="sng" algn="ctr">
                      <a:solidFill>
                        <a:srgbClr val="307E81"/>
                      </a:solidFill>
                      <a:prstDash val="solid"/>
                      <a:round/>
                      <a:headEnd type="none" w="med" len="med"/>
                      <a:tailEnd type="none" w="med" len="med"/>
                    </a:lnB>
                    <a:noFill/>
                  </a:tcPr>
                </a:tc>
                <a:tc>
                  <a:txBody>
                    <a:bodyPr/>
                    <a:lstStyle/>
                    <a:p>
                      <a:pPr algn="l" rtl="0">
                        <a:buNone/>
                      </a:pPr>
                      <a:r>
                        <a:rPr lang="cs-CZ" sz="1200">
                          <a:effectLst/>
                        </a:rPr>
                        <a:t>1,6</a:t>
                      </a:r>
                    </a:p>
                  </a:txBody>
                  <a:tcPr marL="9239" marR="9239" marT="4619" marB="4619" anchor="ctr">
                    <a:lnL w="12700" cap="flat" cmpd="sng" algn="ctr">
                      <a:solidFill>
                        <a:srgbClr val="B05781"/>
                      </a:solidFill>
                      <a:prstDash val="solid"/>
                      <a:round/>
                      <a:headEnd type="none" w="med" len="med"/>
                      <a:tailEnd type="none" w="med" len="med"/>
                    </a:lnL>
                    <a:lnR w="12700" cap="flat" cmpd="sng" algn="ctr">
                      <a:solidFill>
                        <a:srgbClr val="306181"/>
                      </a:solidFill>
                      <a:prstDash val="solid"/>
                      <a:round/>
                      <a:headEnd type="none" w="med" len="med"/>
                      <a:tailEnd type="none" w="med" len="med"/>
                    </a:lnR>
                    <a:lnT w="12700" cap="flat" cmpd="sng" algn="ctr">
                      <a:solidFill>
                        <a:srgbClr val="B05781"/>
                      </a:solidFill>
                      <a:prstDash val="solid"/>
                      <a:round/>
                      <a:headEnd type="none" w="med" len="med"/>
                      <a:tailEnd type="none" w="med" len="med"/>
                    </a:lnT>
                    <a:lnB w="12700" cap="flat" cmpd="sng" algn="ctr">
                      <a:solidFill>
                        <a:srgbClr val="B08481"/>
                      </a:solidFill>
                      <a:prstDash val="solid"/>
                      <a:round/>
                      <a:headEnd type="none" w="med" len="med"/>
                      <a:tailEnd type="none" w="med" len="med"/>
                    </a:lnB>
                    <a:noFill/>
                  </a:tcPr>
                </a:tc>
                <a:tc>
                  <a:txBody>
                    <a:bodyPr/>
                    <a:lstStyle/>
                    <a:p>
                      <a:pPr algn="l" rtl="0">
                        <a:buNone/>
                      </a:pPr>
                      <a:r>
                        <a:rPr lang="cs-CZ" sz="1200">
                          <a:effectLst/>
                        </a:rPr>
                        <a:t>38</a:t>
                      </a:r>
                    </a:p>
                  </a:txBody>
                  <a:tcPr marL="9239" marR="9239" marT="4619" marB="4619" anchor="ctr">
                    <a:lnL w="12700" cap="flat" cmpd="sng" algn="ctr">
                      <a:solidFill>
                        <a:srgbClr val="306181"/>
                      </a:solidFill>
                      <a:prstDash val="solid"/>
                      <a:round/>
                      <a:headEnd type="none" w="med" len="med"/>
                      <a:tailEnd type="none" w="med" len="med"/>
                    </a:lnL>
                    <a:lnR w="12700" cap="flat" cmpd="sng" algn="ctr">
                      <a:solidFill>
                        <a:srgbClr val="B05281"/>
                      </a:solidFill>
                      <a:prstDash val="solid"/>
                      <a:round/>
                      <a:headEnd type="none" w="med" len="med"/>
                      <a:tailEnd type="none" w="med" len="med"/>
                    </a:lnR>
                    <a:lnT w="12700" cap="flat" cmpd="sng" algn="ctr">
                      <a:solidFill>
                        <a:srgbClr val="306181"/>
                      </a:solidFill>
                      <a:prstDash val="solid"/>
                      <a:round/>
                      <a:headEnd type="none" w="med" len="med"/>
                      <a:tailEnd type="none" w="med" len="med"/>
                    </a:lnT>
                    <a:lnB w="12700" cap="flat" cmpd="sng" algn="ctr">
                      <a:solidFill>
                        <a:srgbClr val="F08F81"/>
                      </a:solidFill>
                      <a:prstDash val="solid"/>
                      <a:round/>
                      <a:headEnd type="none" w="med" len="med"/>
                      <a:tailEnd type="none" w="med" len="med"/>
                    </a:lnB>
                    <a:noFill/>
                  </a:tcPr>
                </a:tc>
                <a:tc>
                  <a:txBody>
                    <a:bodyPr/>
                    <a:lstStyle/>
                    <a:p>
                      <a:pPr algn="l" rtl="0">
                        <a:buNone/>
                      </a:pPr>
                      <a:r>
                        <a:rPr lang="cs-CZ" sz="1200">
                          <a:effectLst/>
                        </a:rPr>
                        <a:t>84%</a:t>
                      </a:r>
                    </a:p>
                  </a:txBody>
                  <a:tcPr marL="9239" marR="9239" marT="4619" marB="4619" anchor="ctr">
                    <a:lnL w="12700" cap="flat" cmpd="sng" algn="ctr">
                      <a:solidFill>
                        <a:srgbClr val="B05281"/>
                      </a:solidFill>
                      <a:prstDash val="solid"/>
                      <a:round/>
                      <a:headEnd type="none" w="med" len="med"/>
                      <a:tailEnd type="none" w="med" len="med"/>
                    </a:lnL>
                    <a:lnR w="12700" cap="flat" cmpd="sng" algn="ctr">
                      <a:solidFill>
                        <a:srgbClr val="B05181"/>
                      </a:solidFill>
                      <a:prstDash val="solid"/>
                      <a:round/>
                      <a:headEnd type="none" w="med" len="med"/>
                      <a:tailEnd type="none" w="med" len="med"/>
                    </a:lnR>
                    <a:lnT w="12700" cap="flat" cmpd="sng" algn="ctr">
                      <a:solidFill>
                        <a:srgbClr val="B05281"/>
                      </a:solidFill>
                      <a:prstDash val="solid"/>
                      <a:round/>
                      <a:headEnd type="none" w="med" len="med"/>
                      <a:tailEnd type="none" w="med" len="med"/>
                    </a:lnT>
                    <a:lnB w="12700" cap="flat" cmpd="sng" algn="ctr">
                      <a:solidFill>
                        <a:srgbClr val="308481"/>
                      </a:solidFill>
                      <a:prstDash val="solid"/>
                      <a:round/>
                      <a:headEnd type="none" w="med" len="med"/>
                      <a:tailEnd type="none" w="med" len="med"/>
                    </a:lnB>
                    <a:noFill/>
                  </a:tcPr>
                </a:tc>
                <a:tc>
                  <a:txBody>
                    <a:bodyPr/>
                    <a:lstStyle/>
                    <a:p>
                      <a:pPr algn="l" rtl="0">
                        <a:buNone/>
                      </a:pPr>
                      <a:r>
                        <a:rPr lang="cs-CZ" sz="1200">
                          <a:effectLst/>
                        </a:rPr>
                        <a:t>0,064%</a:t>
                      </a:r>
                    </a:p>
                  </a:txBody>
                  <a:tcPr marL="9239" marR="9239" marT="4619" marB="4619" anchor="ctr">
                    <a:lnL w="12700" cap="flat" cmpd="sng" algn="ctr">
                      <a:solidFill>
                        <a:srgbClr val="B05181"/>
                      </a:solidFill>
                      <a:prstDash val="solid"/>
                      <a:round/>
                      <a:headEnd type="none" w="med" len="med"/>
                      <a:tailEnd type="none" w="med" len="med"/>
                    </a:lnL>
                    <a:lnR w="12700" cap="flat" cmpd="sng" algn="ctr">
                      <a:solidFill>
                        <a:srgbClr val="B05181"/>
                      </a:solidFill>
                      <a:prstDash val="solid"/>
                      <a:round/>
                      <a:headEnd type="none" w="med" len="med"/>
                      <a:tailEnd type="none" w="med" len="med"/>
                    </a:lnR>
                    <a:lnT w="12700" cap="flat" cmpd="sng" algn="ctr">
                      <a:solidFill>
                        <a:srgbClr val="B05181"/>
                      </a:solidFill>
                      <a:prstDash val="solid"/>
                      <a:round/>
                      <a:headEnd type="none" w="med" len="med"/>
                      <a:tailEnd type="none" w="med" len="med"/>
                    </a:lnT>
                    <a:lnB w="12700" cap="flat" cmpd="sng" algn="ctr">
                      <a:solidFill>
                        <a:srgbClr val="F08881"/>
                      </a:solidFill>
                      <a:prstDash val="solid"/>
                      <a:round/>
                      <a:headEnd type="none" w="med" len="med"/>
                      <a:tailEnd type="none" w="med" len="med"/>
                    </a:lnB>
                    <a:noFill/>
                  </a:tcPr>
                </a:tc>
                <a:extLst>
                  <a:ext uri="{0D108BD9-81ED-4DB2-BD59-A6C34878D82A}">
                    <a16:rowId xmlns:a16="http://schemas.microsoft.com/office/drawing/2014/main" val="3246970015"/>
                  </a:ext>
                </a:extLst>
              </a:tr>
              <a:tr h="147816">
                <a:tc gridSpan="2">
                  <a:txBody>
                    <a:bodyPr/>
                    <a:lstStyle/>
                    <a:p>
                      <a:pPr algn="l">
                        <a:buNone/>
                      </a:pPr>
                      <a:r>
                        <a:rPr lang="cs-CZ" sz="1200">
                          <a:effectLst/>
                        </a:rPr>
                        <a:t>4</a:t>
                      </a:r>
                    </a:p>
                  </a:txBody>
                  <a:tcPr marL="9239" marR="9239" marT="4619" marB="4619" anchor="ctr">
                    <a:lnL w="12700" cap="flat" cmpd="sng" algn="ctr">
                      <a:solidFill>
                        <a:srgbClr val="706181"/>
                      </a:solidFill>
                      <a:prstDash val="solid"/>
                      <a:round/>
                      <a:headEnd type="none" w="med" len="med"/>
                      <a:tailEnd type="none" w="med" len="med"/>
                    </a:lnL>
                    <a:lnR w="12700" cap="flat" cmpd="sng" algn="ctr">
                      <a:solidFill>
                        <a:srgbClr val="706C81"/>
                      </a:solidFill>
                      <a:prstDash val="solid"/>
                      <a:round/>
                      <a:headEnd type="none" w="med" len="med"/>
                      <a:tailEnd type="none" w="med" len="med"/>
                    </a:lnR>
                    <a:lnT w="12700" cap="flat" cmpd="sng" algn="ctr">
                      <a:solidFill>
                        <a:srgbClr val="706181"/>
                      </a:solidFill>
                      <a:prstDash val="solid"/>
                      <a:round/>
                      <a:headEnd type="none" w="med" len="med"/>
                      <a:tailEnd type="none" w="med" len="med"/>
                    </a:lnT>
                    <a:lnB w="12700" cap="flat" cmpd="sng" algn="ctr">
                      <a:solidFill>
                        <a:srgbClr val="B0B58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6"/>
                        </a:rPr>
                        <a:t>Fidži</a:t>
                      </a:r>
                      <a:endParaRPr lang="cs-CZ" sz="1200" b="1">
                        <a:effectLst/>
                      </a:endParaRPr>
                    </a:p>
                  </a:txBody>
                  <a:tcPr marL="9239" marR="9239" marT="4619" marB="4619" anchor="ctr">
                    <a:lnL w="12700" cap="flat" cmpd="sng" algn="ctr">
                      <a:solidFill>
                        <a:srgbClr val="706C81"/>
                      </a:solidFill>
                      <a:prstDash val="solid"/>
                      <a:round/>
                      <a:headEnd type="none" w="med" len="med"/>
                      <a:tailEnd type="none" w="med" len="med"/>
                    </a:lnL>
                    <a:lnR w="12700" cap="flat" cmpd="sng" algn="ctr">
                      <a:solidFill>
                        <a:srgbClr val="306B81"/>
                      </a:solidFill>
                      <a:prstDash val="solid"/>
                      <a:round/>
                      <a:headEnd type="none" w="med" len="med"/>
                      <a:tailEnd type="none" w="med" len="med"/>
                    </a:lnR>
                    <a:lnT w="12700" cap="flat" cmpd="sng" algn="ctr">
                      <a:solidFill>
                        <a:srgbClr val="706C81"/>
                      </a:solidFill>
                      <a:prstDash val="solid"/>
                      <a:round/>
                      <a:headEnd type="none" w="med" len="med"/>
                      <a:tailEnd type="none" w="med" len="med"/>
                    </a:lnT>
                    <a:lnB w="12700" cap="flat" cmpd="sng" algn="ctr">
                      <a:solidFill>
                        <a:srgbClr val="305D80"/>
                      </a:solidFill>
                      <a:prstDash val="solid"/>
                      <a:round/>
                      <a:headEnd type="none" w="med" len="med"/>
                      <a:tailEnd type="none" w="med" len="med"/>
                    </a:lnB>
                    <a:noFill/>
                  </a:tcPr>
                </a:tc>
                <a:tc>
                  <a:txBody>
                    <a:bodyPr/>
                    <a:lstStyle/>
                    <a:p>
                      <a:pPr algn="l" rtl="0">
                        <a:buNone/>
                      </a:pPr>
                      <a:r>
                        <a:rPr lang="cs-CZ" sz="1200" b="1">
                          <a:effectLst/>
                        </a:rPr>
                        <a:t>937 282</a:t>
                      </a:r>
                    </a:p>
                  </a:txBody>
                  <a:tcPr marL="9239" marR="9239" marT="4619" marB="4619" anchor="ctr">
                    <a:lnL w="12700" cap="flat" cmpd="sng" algn="ctr">
                      <a:solidFill>
                        <a:srgbClr val="306B81"/>
                      </a:solidFill>
                      <a:prstDash val="solid"/>
                      <a:round/>
                      <a:headEnd type="none" w="med" len="med"/>
                      <a:tailEnd type="none" w="med" len="med"/>
                    </a:lnL>
                    <a:lnR w="12700" cap="flat" cmpd="sng" algn="ctr">
                      <a:solidFill>
                        <a:srgbClr val="306B81"/>
                      </a:solidFill>
                      <a:prstDash val="solid"/>
                      <a:round/>
                      <a:headEnd type="none" w="med" len="med"/>
                      <a:tailEnd type="none" w="med" len="med"/>
                    </a:lnR>
                    <a:lnT w="12700" cap="flat" cmpd="sng" algn="ctr">
                      <a:solidFill>
                        <a:srgbClr val="306B81"/>
                      </a:solidFill>
                      <a:prstDash val="solid"/>
                      <a:round/>
                      <a:headEnd type="none" w="med" len="med"/>
                      <a:tailEnd type="none" w="med" len="med"/>
                    </a:lnT>
                    <a:lnB w="12700" cap="flat" cmpd="sng" algn="ctr">
                      <a:solidFill>
                        <a:srgbClr val="A073E2"/>
                      </a:solidFill>
                      <a:prstDash val="solid"/>
                      <a:round/>
                      <a:headEnd type="none" w="med" len="med"/>
                      <a:tailEnd type="none" w="med" len="med"/>
                    </a:lnB>
                    <a:noFill/>
                  </a:tcPr>
                </a:tc>
                <a:tc>
                  <a:txBody>
                    <a:bodyPr/>
                    <a:lstStyle/>
                    <a:p>
                      <a:pPr algn="l" rtl="0">
                        <a:buNone/>
                      </a:pPr>
                      <a:r>
                        <a:rPr lang="cs-CZ" sz="1200">
                          <a:effectLst/>
                        </a:rPr>
                        <a:t>0,44%</a:t>
                      </a:r>
                    </a:p>
                  </a:txBody>
                  <a:tcPr marL="9239" marR="9239" marT="4619" marB="4619" anchor="ctr">
                    <a:lnL w="12700" cap="flat" cmpd="sng" algn="ctr">
                      <a:solidFill>
                        <a:srgbClr val="306B81"/>
                      </a:solidFill>
                      <a:prstDash val="solid"/>
                      <a:round/>
                      <a:headEnd type="none" w="med" len="med"/>
                      <a:tailEnd type="none" w="med" len="med"/>
                    </a:lnL>
                    <a:lnR w="12700" cap="flat" cmpd="sng" algn="ctr">
                      <a:solidFill>
                        <a:srgbClr val="307F81"/>
                      </a:solidFill>
                      <a:prstDash val="solid"/>
                      <a:round/>
                      <a:headEnd type="none" w="med" len="med"/>
                      <a:tailEnd type="none" w="med" len="med"/>
                    </a:lnR>
                    <a:lnT w="12700" cap="flat" cmpd="sng" algn="ctr">
                      <a:solidFill>
                        <a:srgbClr val="306B81"/>
                      </a:solidFill>
                      <a:prstDash val="solid"/>
                      <a:round/>
                      <a:headEnd type="none" w="med" len="med"/>
                      <a:tailEnd type="none" w="med" len="med"/>
                    </a:lnT>
                    <a:lnB w="12700" cap="flat" cmpd="sng" algn="ctr">
                      <a:solidFill>
                        <a:srgbClr val="6074E2"/>
                      </a:solidFill>
                      <a:prstDash val="solid"/>
                      <a:round/>
                      <a:headEnd type="none" w="med" len="med"/>
                      <a:tailEnd type="none" w="med" len="med"/>
                    </a:lnB>
                    <a:noFill/>
                  </a:tcPr>
                </a:tc>
                <a:tc>
                  <a:txBody>
                    <a:bodyPr/>
                    <a:lstStyle/>
                    <a:p>
                      <a:pPr algn="l" rtl="0">
                        <a:buNone/>
                      </a:pPr>
                      <a:r>
                        <a:rPr lang="cs-CZ" sz="1200">
                          <a:effectLst/>
                        </a:rPr>
                        <a:t>4 128</a:t>
                      </a:r>
                    </a:p>
                  </a:txBody>
                  <a:tcPr marL="9239" marR="9239" marT="4619" marB="4619" anchor="ctr">
                    <a:lnL w="12700" cap="flat" cmpd="sng" algn="ctr">
                      <a:solidFill>
                        <a:srgbClr val="307F81"/>
                      </a:solidFill>
                      <a:prstDash val="solid"/>
                      <a:round/>
                      <a:headEnd type="none" w="med" len="med"/>
                      <a:tailEnd type="none" w="med" len="med"/>
                    </a:lnL>
                    <a:lnR w="12700" cap="flat" cmpd="sng" algn="ctr">
                      <a:solidFill>
                        <a:srgbClr val="F07E81"/>
                      </a:solidFill>
                      <a:prstDash val="solid"/>
                      <a:round/>
                      <a:headEnd type="none" w="med" len="med"/>
                      <a:tailEnd type="none" w="med" len="med"/>
                    </a:lnR>
                    <a:lnT w="12700" cap="flat" cmpd="sng" algn="ctr">
                      <a:solidFill>
                        <a:srgbClr val="307F81"/>
                      </a:solidFill>
                      <a:prstDash val="solid"/>
                      <a:round/>
                      <a:headEnd type="none" w="med" len="med"/>
                      <a:tailEnd type="none" w="med" len="med"/>
                    </a:lnT>
                    <a:lnB w="12700" cap="flat" cmpd="sng" algn="ctr">
                      <a:solidFill>
                        <a:srgbClr val="A074E2"/>
                      </a:solidFill>
                      <a:prstDash val="solid"/>
                      <a:round/>
                      <a:headEnd type="none" w="med" len="med"/>
                      <a:tailEnd type="none" w="med" len="med"/>
                    </a:lnB>
                    <a:noFill/>
                  </a:tcPr>
                </a:tc>
                <a:tc>
                  <a:txBody>
                    <a:bodyPr/>
                    <a:lstStyle/>
                    <a:p>
                      <a:pPr algn="l" rtl="0">
                        <a:buNone/>
                      </a:pPr>
                      <a:r>
                        <a:rPr lang="cs-CZ" sz="1200">
                          <a:effectLst/>
                        </a:rPr>
                        <a:t>51</a:t>
                      </a:r>
                    </a:p>
                  </a:txBody>
                  <a:tcPr marL="9239" marR="9239" marT="4619" marB="4619" anchor="ctr">
                    <a:lnL w="12700" cap="flat" cmpd="sng" algn="ctr">
                      <a:solidFill>
                        <a:srgbClr val="F07E81"/>
                      </a:solidFill>
                      <a:prstDash val="solid"/>
                      <a:round/>
                      <a:headEnd type="none" w="med" len="med"/>
                      <a:tailEnd type="none" w="med" len="med"/>
                    </a:lnL>
                    <a:lnR w="12700" cap="flat" cmpd="sng" algn="ctr">
                      <a:solidFill>
                        <a:srgbClr val="B07A81"/>
                      </a:solidFill>
                      <a:prstDash val="solid"/>
                      <a:round/>
                      <a:headEnd type="none" w="med" len="med"/>
                      <a:tailEnd type="none" w="med" len="med"/>
                    </a:lnR>
                    <a:lnT w="12700" cap="flat" cmpd="sng" algn="ctr">
                      <a:solidFill>
                        <a:srgbClr val="F07E81"/>
                      </a:solidFill>
                      <a:prstDash val="solid"/>
                      <a:round/>
                      <a:headEnd type="none" w="med" len="med"/>
                      <a:tailEnd type="none" w="med" len="med"/>
                    </a:lnT>
                    <a:lnB w="12700" cap="flat" cmpd="sng" algn="ctr">
                      <a:solidFill>
                        <a:srgbClr val="2086E2"/>
                      </a:solidFill>
                      <a:prstDash val="solid"/>
                      <a:round/>
                      <a:headEnd type="none" w="med" len="med"/>
                      <a:tailEnd type="none" w="med" len="med"/>
                    </a:lnB>
                    <a:noFill/>
                  </a:tcPr>
                </a:tc>
                <a:tc>
                  <a:txBody>
                    <a:bodyPr/>
                    <a:lstStyle/>
                    <a:p>
                      <a:pPr algn="l" rtl="0">
                        <a:buNone/>
                      </a:pPr>
                      <a:r>
                        <a:rPr lang="cs-CZ" sz="1200">
                          <a:effectLst/>
                        </a:rPr>
                        <a:t>18 270</a:t>
                      </a:r>
                    </a:p>
                  </a:txBody>
                  <a:tcPr marL="9239" marR="9239" marT="4619" marB="4619" anchor="ctr">
                    <a:lnL w="12700" cap="flat" cmpd="sng" algn="ctr">
                      <a:solidFill>
                        <a:srgbClr val="B07A81"/>
                      </a:solidFill>
                      <a:prstDash val="solid"/>
                      <a:round/>
                      <a:headEnd type="none" w="med" len="med"/>
                      <a:tailEnd type="none" w="med" len="med"/>
                    </a:lnL>
                    <a:lnR w="12700" cap="flat" cmpd="sng" algn="ctr">
                      <a:solidFill>
                        <a:srgbClr val="307E81"/>
                      </a:solidFill>
                      <a:prstDash val="solid"/>
                      <a:round/>
                      <a:headEnd type="none" w="med" len="med"/>
                      <a:tailEnd type="none" w="med" len="med"/>
                    </a:lnR>
                    <a:lnT w="12700" cap="flat" cmpd="sng" algn="ctr">
                      <a:solidFill>
                        <a:srgbClr val="B07A81"/>
                      </a:solidFill>
                      <a:prstDash val="solid"/>
                      <a:round/>
                      <a:headEnd type="none" w="med" len="med"/>
                      <a:tailEnd type="none" w="med" len="med"/>
                    </a:lnT>
                    <a:lnB w="12700" cap="flat" cmpd="sng" algn="ctr">
                      <a:solidFill>
                        <a:srgbClr val="E08EE2"/>
                      </a:solidFill>
                      <a:prstDash val="solid"/>
                      <a:round/>
                      <a:headEnd type="none" w="med" len="med"/>
                      <a:tailEnd type="none" w="med" len="med"/>
                    </a:lnB>
                    <a:noFill/>
                  </a:tcPr>
                </a:tc>
                <a:tc>
                  <a:txBody>
                    <a:bodyPr/>
                    <a:lstStyle/>
                    <a:p>
                      <a:pPr algn="l" rtl="0">
                        <a:buNone/>
                      </a:pPr>
                      <a:r>
                        <a:rPr lang="cs-CZ" sz="1200">
                          <a:effectLst/>
                        </a:rPr>
                        <a:t>−3 385</a:t>
                      </a:r>
                    </a:p>
                  </a:txBody>
                  <a:tcPr marL="9239" marR="9239" marT="4619" marB="4619" anchor="ctr">
                    <a:lnL w="12700" cap="flat" cmpd="sng" algn="ctr">
                      <a:solidFill>
                        <a:srgbClr val="307E81"/>
                      </a:solidFill>
                      <a:prstDash val="solid"/>
                      <a:round/>
                      <a:headEnd type="none" w="med" len="med"/>
                      <a:tailEnd type="none" w="med" len="med"/>
                    </a:lnL>
                    <a:lnR w="12700" cap="flat" cmpd="sng" algn="ctr">
                      <a:solidFill>
                        <a:srgbClr val="B08481"/>
                      </a:solidFill>
                      <a:prstDash val="solid"/>
                      <a:round/>
                      <a:headEnd type="none" w="med" len="med"/>
                      <a:tailEnd type="none" w="med" len="med"/>
                    </a:lnR>
                    <a:lnT w="12700" cap="flat" cmpd="sng" algn="ctr">
                      <a:solidFill>
                        <a:srgbClr val="307E81"/>
                      </a:solidFill>
                      <a:prstDash val="solid"/>
                      <a:round/>
                      <a:headEnd type="none" w="med" len="med"/>
                      <a:tailEnd type="none" w="med" len="med"/>
                    </a:lnT>
                    <a:lnB w="12700" cap="flat" cmpd="sng" algn="ctr">
                      <a:solidFill>
                        <a:srgbClr val="208BE2"/>
                      </a:solidFill>
                      <a:prstDash val="solid"/>
                      <a:round/>
                      <a:headEnd type="none" w="med" len="med"/>
                      <a:tailEnd type="none" w="med" len="med"/>
                    </a:lnB>
                    <a:noFill/>
                  </a:tcPr>
                </a:tc>
                <a:tc>
                  <a:txBody>
                    <a:bodyPr/>
                    <a:lstStyle/>
                    <a:p>
                      <a:pPr algn="l" rtl="0">
                        <a:buNone/>
                      </a:pPr>
                      <a:r>
                        <a:rPr lang="cs-CZ" sz="1200">
                          <a:effectLst/>
                        </a:rPr>
                        <a:t>2,2</a:t>
                      </a:r>
                    </a:p>
                  </a:txBody>
                  <a:tcPr marL="9239" marR="9239" marT="4619" marB="4619" anchor="ctr">
                    <a:lnL w="12700" cap="flat" cmpd="sng" algn="ctr">
                      <a:solidFill>
                        <a:srgbClr val="B08481"/>
                      </a:solidFill>
                      <a:prstDash val="solid"/>
                      <a:round/>
                      <a:headEnd type="none" w="med" len="med"/>
                      <a:tailEnd type="none" w="med" len="med"/>
                    </a:lnL>
                    <a:lnR w="12700" cap="flat" cmpd="sng" algn="ctr">
                      <a:solidFill>
                        <a:srgbClr val="F08F81"/>
                      </a:solidFill>
                      <a:prstDash val="solid"/>
                      <a:round/>
                      <a:headEnd type="none" w="med" len="med"/>
                      <a:tailEnd type="none" w="med" len="med"/>
                    </a:lnR>
                    <a:lnT w="12700" cap="flat" cmpd="sng" algn="ctr">
                      <a:solidFill>
                        <a:srgbClr val="B08481"/>
                      </a:solidFill>
                      <a:prstDash val="solid"/>
                      <a:round/>
                      <a:headEnd type="none" w="med" len="med"/>
                      <a:tailEnd type="none" w="med" len="med"/>
                    </a:lnT>
                    <a:lnB w="12700" cap="flat" cmpd="sng" algn="ctr">
                      <a:solidFill>
                        <a:srgbClr val="E09CE2"/>
                      </a:solidFill>
                      <a:prstDash val="solid"/>
                      <a:round/>
                      <a:headEnd type="none" w="med" len="med"/>
                      <a:tailEnd type="none" w="med" len="med"/>
                    </a:lnB>
                    <a:noFill/>
                  </a:tcPr>
                </a:tc>
                <a:tc>
                  <a:txBody>
                    <a:bodyPr/>
                    <a:lstStyle/>
                    <a:p>
                      <a:pPr algn="l" rtl="0">
                        <a:buNone/>
                      </a:pPr>
                      <a:r>
                        <a:rPr lang="cs-CZ" sz="1200">
                          <a:effectLst/>
                        </a:rPr>
                        <a:t>28</a:t>
                      </a:r>
                    </a:p>
                  </a:txBody>
                  <a:tcPr marL="9239" marR="9239" marT="4619" marB="4619" anchor="ctr">
                    <a:lnL w="12700" cap="flat" cmpd="sng" algn="ctr">
                      <a:solidFill>
                        <a:srgbClr val="F08F81"/>
                      </a:solidFill>
                      <a:prstDash val="solid"/>
                      <a:round/>
                      <a:headEnd type="none" w="med" len="med"/>
                      <a:tailEnd type="none" w="med" len="med"/>
                    </a:lnL>
                    <a:lnR w="12700" cap="flat" cmpd="sng" algn="ctr">
                      <a:solidFill>
                        <a:srgbClr val="308481"/>
                      </a:solidFill>
                      <a:prstDash val="solid"/>
                      <a:round/>
                      <a:headEnd type="none" w="med" len="med"/>
                      <a:tailEnd type="none" w="med" len="med"/>
                    </a:lnR>
                    <a:lnT w="12700" cap="flat" cmpd="sng" algn="ctr">
                      <a:solidFill>
                        <a:srgbClr val="F08F81"/>
                      </a:solidFill>
                      <a:prstDash val="solid"/>
                      <a:round/>
                      <a:headEnd type="none" w="med" len="med"/>
                      <a:tailEnd type="none" w="med" len="med"/>
                    </a:lnT>
                    <a:lnB w="12700" cap="flat" cmpd="sng" algn="ctr">
                      <a:solidFill>
                        <a:srgbClr val="A091E2"/>
                      </a:solidFill>
                      <a:prstDash val="solid"/>
                      <a:round/>
                      <a:headEnd type="none" w="med" len="med"/>
                      <a:tailEnd type="none" w="med" len="med"/>
                    </a:lnB>
                    <a:noFill/>
                  </a:tcPr>
                </a:tc>
                <a:tc>
                  <a:txBody>
                    <a:bodyPr/>
                    <a:lstStyle/>
                    <a:p>
                      <a:pPr algn="l" rtl="0">
                        <a:buNone/>
                      </a:pPr>
                      <a:r>
                        <a:rPr lang="cs-CZ" sz="1200">
                          <a:effectLst/>
                        </a:rPr>
                        <a:t>61%</a:t>
                      </a:r>
                    </a:p>
                  </a:txBody>
                  <a:tcPr marL="9239" marR="9239" marT="4619" marB="4619" anchor="ctr">
                    <a:lnL w="12700" cap="flat" cmpd="sng" algn="ctr">
                      <a:solidFill>
                        <a:srgbClr val="308481"/>
                      </a:solidFill>
                      <a:prstDash val="solid"/>
                      <a:round/>
                      <a:headEnd type="none" w="med" len="med"/>
                      <a:tailEnd type="none" w="med" len="med"/>
                    </a:lnL>
                    <a:lnR w="12700" cap="flat" cmpd="sng" algn="ctr">
                      <a:solidFill>
                        <a:srgbClr val="F08881"/>
                      </a:solidFill>
                      <a:prstDash val="solid"/>
                      <a:round/>
                      <a:headEnd type="none" w="med" len="med"/>
                      <a:tailEnd type="none" w="med" len="med"/>
                    </a:lnR>
                    <a:lnT w="12700" cap="flat" cmpd="sng" algn="ctr">
                      <a:solidFill>
                        <a:srgbClr val="308481"/>
                      </a:solidFill>
                      <a:prstDash val="solid"/>
                      <a:round/>
                      <a:headEnd type="none" w="med" len="med"/>
                      <a:tailEnd type="none" w="med" len="med"/>
                    </a:lnT>
                    <a:lnB w="12700" cap="flat" cmpd="sng" algn="ctr">
                      <a:solidFill>
                        <a:srgbClr val="20B0E2"/>
                      </a:solidFill>
                      <a:prstDash val="solid"/>
                      <a:round/>
                      <a:headEnd type="none" w="med" len="med"/>
                      <a:tailEnd type="none" w="med" len="med"/>
                    </a:lnB>
                    <a:noFill/>
                  </a:tcPr>
                </a:tc>
                <a:tc>
                  <a:txBody>
                    <a:bodyPr/>
                    <a:lstStyle/>
                    <a:p>
                      <a:pPr algn="l" rtl="0">
                        <a:buNone/>
                      </a:pPr>
                      <a:r>
                        <a:rPr lang="cs-CZ" sz="1200">
                          <a:effectLst/>
                        </a:rPr>
                        <a:t>0,011%</a:t>
                      </a:r>
                    </a:p>
                  </a:txBody>
                  <a:tcPr marL="9239" marR="9239" marT="4619" marB="4619" anchor="ctr">
                    <a:lnL w="12700" cap="flat" cmpd="sng" algn="ctr">
                      <a:solidFill>
                        <a:srgbClr val="F08881"/>
                      </a:solidFill>
                      <a:prstDash val="solid"/>
                      <a:round/>
                      <a:headEnd type="none" w="med" len="med"/>
                      <a:tailEnd type="none" w="med" len="med"/>
                    </a:lnL>
                    <a:lnR w="12700" cap="flat" cmpd="sng" algn="ctr">
                      <a:solidFill>
                        <a:srgbClr val="F08881"/>
                      </a:solidFill>
                      <a:prstDash val="solid"/>
                      <a:round/>
                      <a:headEnd type="none" w="med" len="med"/>
                      <a:tailEnd type="none" w="med" len="med"/>
                    </a:lnR>
                    <a:lnT w="12700" cap="flat" cmpd="sng" algn="ctr">
                      <a:solidFill>
                        <a:srgbClr val="F08881"/>
                      </a:solidFill>
                      <a:prstDash val="solid"/>
                      <a:round/>
                      <a:headEnd type="none" w="med" len="med"/>
                      <a:tailEnd type="none" w="med" len="med"/>
                    </a:lnT>
                    <a:lnB w="12700" cap="flat" cmpd="sng" algn="ctr">
                      <a:solidFill>
                        <a:srgbClr val="20B1E2"/>
                      </a:solidFill>
                      <a:prstDash val="solid"/>
                      <a:round/>
                      <a:headEnd type="none" w="med" len="med"/>
                      <a:tailEnd type="none" w="med" len="med"/>
                    </a:lnB>
                    <a:noFill/>
                  </a:tcPr>
                </a:tc>
                <a:extLst>
                  <a:ext uri="{0D108BD9-81ED-4DB2-BD59-A6C34878D82A}">
                    <a16:rowId xmlns:a16="http://schemas.microsoft.com/office/drawing/2014/main" val="3000743939"/>
                  </a:ext>
                </a:extLst>
              </a:tr>
              <a:tr h="147816">
                <a:tc gridSpan="2">
                  <a:txBody>
                    <a:bodyPr/>
                    <a:lstStyle/>
                    <a:p>
                      <a:pPr algn="l">
                        <a:buNone/>
                      </a:pPr>
                      <a:r>
                        <a:rPr lang="cs-CZ" sz="1200">
                          <a:effectLst/>
                        </a:rPr>
                        <a:t>5</a:t>
                      </a:r>
                    </a:p>
                  </a:txBody>
                  <a:tcPr marL="9239" marR="9239" marT="4619" marB="4619" anchor="ctr">
                    <a:lnL w="12700" cap="flat" cmpd="sng" algn="ctr">
                      <a:solidFill>
                        <a:srgbClr val="B0B581"/>
                      </a:solidFill>
                      <a:prstDash val="solid"/>
                      <a:round/>
                      <a:headEnd type="none" w="med" len="med"/>
                      <a:tailEnd type="none" w="med" len="med"/>
                    </a:lnL>
                    <a:lnR w="12700" cap="flat" cmpd="sng" algn="ctr">
                      <a:solidFill>
                        <a:srgbClr val="305D80"/>
                      </a:solidFill>
                      <a:prstDash val="solid"/>
                      <a:round/>
                      <a:headEnd type="none" w="med" len="med"/>
                      <a:tailEnd type="none" w="med" len="med"/>
                    </a:lnR>
                    <a:lnT w="12700" cap="flat" cmpd="sng" algn="ctr">
                      <a:solidFill>
                        <a:srgbClr val="B0B581"/>
                      </a:solidFill>
                      <a:prstDash val="solid"/>
                      <a:round/>
                      <a:headEnd type="none" w="med" len="med"/>
                      <a:tailEnd type="none" w="med" len="med"/>
                    </a:lnT>
                    <a:lnB w="12700" cap="flat" cmpd="sng" algn="ctr">
                      <a:solidFill>
                        <a:srgbClr val="20A4E2"/>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7"/>
                        </a:rPr>
                        <a:t>Šalamounovy ostrovy</a:t>
                      </a:r>
                      <a:endParaRPr lang="cs-CZ" sz="1200" b="1">
                        <a:effectLst/>
                      </a:endParaRPr>
                    </a:p>
                  </a:txBody>
                  <a:tcPr marL="9239" marR="9239" marT="4619" marB="4619" anchor="ctr">
                    <a:lnL w="12700" cap="flat" cmpd="sng" algn="ctr">
                      <a:solidFill>
                        <a:srgbClr val="305D80"/>
                      </a:solidFill>
                      <a:prstDash val="solid"/>
                      <a:round/>
                      <a:headEnd type="none" w="med" len="med"/>
                      <a:tailEnd type="none" w="med" len="med"/>
                    </a:lnL>
                    <a:lnR w="12700" cap="flat" cmpd="sng" algn="ctr">
                      <a:solidFill>
                        <a:srgbClr val="A073E2"/>
                      </a:solidFill>
                      <a:prstDash val="solid"/>
                      <a:round/>
                      <a:headEnd type="none" w="med" len="med"/>
                      <a:tailEnd type="none" w="med" len="med"/>
                    </a:lnR>
                    <a:lnT w="12700" cap="flat" cmpd="sng" algn="ctr">
                      <a:solidFill>
                        <a:srgbClr val="305D80"/>
                      </a:solidFill>
                      <a:prstDash val="solid"/>
                      <a:round/>
                      <a:headEnd type="none" w="med" len="med"/>
                      <a:tailEnd type="none" w="med" len="med"/>
                    </a:lnT>
                    <a:lnB w="12700" cap="flat" cmpd="sng" algn="ctr">
                      <a:solidFill>
                        <a:srgbClr val="E0B5E2"/>
                      </a:solidFill>
                      <a:prstDash val="solid"/>
                      <a:round/>
                      <a:headEnd type="none" w="med" len="med"/>
                      <a:tailEnd type="none" w="med" len="med"/>
                    </a:lnB>
                    <a:noFill/>
                  </a:tcPr>
                </a:tc>
                <a:tc>
                  <a:txBody>
                    <a:bodyPr/>
                    <a:lstStyle/>
                    <a:p>
                      <a:pPr algn="l" rtl="0">
                        <a:buNone/>
                      </a:pPr>
                      <a:r>
                        <a:rPr lang="cs-CZ" sz="1200" b="1">
                          <a:effectLst/>
                        </a:rPr>
                        <a:t>858 288</a:t>
                      </a:r>
                    </a:p>
                  </a:txBody>
                  <a:tcPr marL="9239" marR="9239" marT="4619" marB="4619" anchor="ctr">
                    <a:lnL w="12700" cap="flat" cmpd="sng" algn="ctr">
                      <a:solidFill>
                        <a:srgbClr val="A073E2"/>
                      </a:solidFill>
                      <a:prstDash val="solid"/>
                      <a:round/>
                      <a:headEnd type="none" w="med" len="med"/>
                      <a:tailEnd type="none" w="med" len="med"/>
                    </a:lnL>
                    <a:lnR w="12700" cap="flat" cmpd="sng" algn="ctr">
                      <a:solidFill>
                        <a:srgbClr val="6074E2"/>
                      </a:solidFill>
                      <a:prstDash val="solid"/>
                      <a:round/>
                      <a:headEnd type="none" w="med" len="med"/>
                      <a:tailEnd type="none" w="med" len="med"/>
                    </a:lnR>
                    <a:lnT w="12700" cap="flat" cmpd="sng" algn="ctr">
                      <a:solidFill>
                        <a:srgbClr val="A073E2"/>
                      </a:solidFill>
                      <a:prstDash val="solid"/>
                      <a:round/>
                      <a:headEnd type="none" w="med" len="med"/>
                      <a:tailEnd type="none" w="med" len="med"/>
                    </a:lnT>
                    <a:lnB w="12700" cap="flat" cmpd="sng" algn="ctr">
                      <a:solidFill>
                        <a:srgbClr val="E0B7E0"/>
                      </a:solidFill>
                      <a:prstDash val="solid"/>
                      <a:round/>
                      <a:headEnd type="none" w="med" len="med"/>
                      <a:tailEnd type="none" w="med" len="med"/>
                    </a:lnB>
                    <a:noFill/>
                  </a:tcPr>
                </a:tc>
                <a:tc>
                  <a:txBody>
                    <a:bodyPr/>
                    <a:lstStyle/>
                    <a:p>
                      <a:pPr algn="l" rtl="0">
                        <a:buNone/>
                      </a:pPr>
                      <a:r>
                        <a:rPr lang="cs-CZ" sz="1200">
                          <a:effectLst/>
                        </a:rPr>
                        <a:t>2,34%</a:t>
                      </a:r>
                    </a:p>
                  </a:txBody>
                  <a:tcPr marL="9239" marR="9239" marT="4619" marB="4619" anchor="ctr">
                    <a:lnL w="12700" cap="flat" cmpd="sng" algn="ctr">
                      <a:solidFill>
                        <a:srgbClr val="6074E2"/>
                      </a:solidFill>
                      <a:prstDash val="solid"/>
                      <a:round/>
                      <a:headEnd type="none" w="med" len="med"/>
                      <a:tailEnd type="none" w="med" len="med"/>
                    </a:lnL>
                    <a:lnR w="12700" cap="flat" cmpd="sng" algn="ctr">
                      <a:solidFill>
                        <a:srgbClr val="A074E2"/>
                      </a:solidFill>
                      <a:prstDash val="solid"/>
                      <a:round/>
                      <a:headEnd type="none" w="med" len="med"/>
                      <a:tailEnd type="none" w="med" len="med"/>
                    </a:lnR>
                    <a:lnT w="12700" cap="flat" cmpd="sng" algn="ctr">
                      <a:solidFill>
                        <a:srgbClr val="6074E2"/>
                      </a:solidFill>
                      <a:prstDash val="solid"/>
                      <a:round/>
                      <a:headEnd type="none" w="med" len="med"/>
                      <a:tailEnd type="none" w="med" len="med"/>
                    </a:lnT>
                    <a:lnB w="12700" cap="flat" cmpd="sng" algn="ctr">
                      <a:solidFill>
                        <a:srgbClr val="E0B6E0"/>
                      </a:solidFill>
                      <a:prstDash val="solid"/>
                      <a:round/>
                      <a:headEnd type="none" w="med" len="med"/>
                      <a:tailEnd type="none" w="med" len="med"/>
                    </a:lnB>
                    <a:noFill/>
                  </a:tcPr>
                </a:tc>
                <a:tc>
                  <a:txBody>
                    <a:bodyPr/>
                    <a:lstStyle/>
                    <a:p>
                      <a:pPr algn="l" rtl="0">
                        <a:buNone/>
                      </a:pPr>
                      <a:r>
                        <a:rPr lang="cs-CZ" sz="1200">
                          <a:effectLst/>
                        </a:rPr>
                        <a:t>19 643</a:t>
                      </a:r>
                    </a:p>
                  </a:txBody>
                  <a:tcPr marL="9239" marR="9239" marT="4619" marB="4619" anchor="ctr">
                    <a:lnL w="12700" cap="flat" cmpd="sng" algn="ctr">
                      <a:solidFill>
                        <a:srgbClr val="A074E2"/>
                      </a:solidFill>
                      <a:prstDash val="solid"/>
                      <a:round/>
                      <a:headEnd type="none" w="med" len="med"/>
                      <a:tailEnd type="none" w="med" len="med"/>
                    </a:lnL>
                    <a:lnR w="12700" cap="flat" cmpd="sng" algn="ctr">
                      <a:solidFill>
                        <a:srgbClr val="2086E2"/>
                      </a:solidFill>
                      <a:prstDash val="solid"/>
                      <a:round/>
                      <a:headEnd type="none" w="med" len="med"/>
                      <a:tailEnd type="none" w="med" len="med"/>
                    </a:lnR>
                    <a:lnT w="12700" cap="flat" cmpd="sng" algn="ctr">
                      <a:solidFill>
                        <a:srgbClr val="A074E2"/>
                      </a:solidFill>
                      <a:prstDash val="solid"/>
                      <a:round/>
                      <a:headEnd type="none" w="med" len="med"/>
                      <a:tailEnd type="none" w="med" len="med"/>
                    </a:lnT>
                    <a:lnB w="12700" cap="flat" cmpd="sng" algn="ctr">
                      <a:solidFill>
                        <a:srgbClr val="E0C0E0"/>
                      </a:solidFill>
                      <a:prstDash val="solid"/>
                      <a:round/>
                      <a:headEnd type="none" w="med" len="med"/>
                      <a:tailEnd type="none" w="med" len="med"/>
                    </a:lnB>
                    <a:noFill/>
                  </a:tcPr>
                </a:tc>
                <a:tc>
                  <a:txBody>
                    <a:bodyPr/>
                    <a:lstStyle/>
                    <a:p>
                      <a:pPr algn="l" rtl="0">
                        <a:buNone/>
                      </a:pPr>
                      <a:r>
                        <a:rPr lang="cs-CZ" sz="1200">
                          <a:effectLst/>
                        </a:rPr>
                        <a:t>31</a:t>
                      </a:r>
                    </a:p>
                  </a:txBody>
                  <a:tcPr marL="9239" marR="9239" marT="4619" marB="4619" anchor="ctr">
                    <a:lnL w="12700" cap="flat" cmpd="sng" algn="ctr">
                      <a:solidFill>
                        <a:srgbClr val="2086E2"/>
                      </a:solidFill>
                      <a:prstDash val="solid"/>
                      <a:round/>
                      <a:headEnd type="none" w="med" len="med"/>
                      <a:tailEnd type="none" w="med" len="med"/>
                    </a:lnL>
                    <a:lnR w="12700" cap="flat" cmpd="sng" algn="ctr">
                      <a:solidFill>
                        <a:srgbClr val="E08EE2"/>
                      </a:solidFill>
                      <a:prstDash val="solid"/>
                      <a:round/>
                      <a:headEnd type="none" w="med" len="med"/>
                      <a:tailEnd type="none" w="med" len="med"/>
                    </a:lnR>
                    <a:lnT w="12700" cap="flat" cmpd="sng" algn="ctr">
                      <a:solidFill>
                        <a:srgbClr val="2086E2"/>
                      </a:solidFill>
                      <a:prstDash val="solid"/>
                      <a:round/>
                      <a:headEnd type="none" w="med" len="med"/>
                      <a:tailEnd type="none" w="med" len="med"/>
                    </a:lnT>
                    <a:lnB w="12700" cap="flat" cmpd="sng" algn="ctr">
                      <a:solidFill>
                        <a:srgbClr val="E0B9E0"/>
                      </a:solidFill>
                      <a:prstDash val="solid"/>
                      <a:round/>
                      <a:headEnd type="none" w="med" len="med"/>
                      <a:tailEnd type="none" w="med" len="med"/>
                    </a:lnB>
                    <a:noFill/>
                  </a:tcPr>
                </a:tc>
                <a:tc>
                  <a:txBody>
                    <a:bodyPr/>
                    <a:lstStyle/>
                    <a:p>
                      <a:pPr algn="l" rtl="0">
                        <a:buNone/>
                      </a:pPr>
                      <a:r>
                        <a:rPr lang="cs-CZ" sz="1200">
                          <a:effectLst/>
                        </a:rPr>
                        <a:t>27 990</a:t>
                      </a:r>
                    </a:p>
                  </a:txBody>
                  <a:tcPr marL="9239" marR="9239" marT="4619" marB="4619" anchor="ctr">
                    <a:lnL w="12700" cap="flat" cmpd="sng" algn="ctr">
                      <a:solidFill>
                        <a:srgbClr val="E08EE2"/>
                      </a:solidFill>
                      <a:prstDash val="solid"/>
                      <a:round/>
                      <a:headEnd type="none" w="med" len="med"/>
                      <a:tailEnd type="none" w="med" len="med"/>
                    </a:lnL>
                    <a:lnR w="12700" cap="flat" cmpd="sng" algn="ctr">
                      <a:solidFill>
                        <a:srgbClr val="208BE2"/>
                      </a:solidFill>
                      <a:prstDash val="solid"/>
                      <a:round/>
                      <a:headEnd type="none" w="med" len="med"/>
                      <a:tailEnd type="none" w="med" len="med"/>
                    </a:lnR>
                    <a:lnT w="12700" cap="flat" cmpd="sng" algn="ctr">
                      <a:solidFill>
                        <a:srgbClr val="E08EE2"/>
                      </a:solidFill>
                      <a:prstDash val="solid"/>
                      <a:round/>
                      <a:headEnd type="none" w="med" len="med"/>
                      <a:tailEnd type="none" w="med" len="med"/>
                    </a:lnT>
                    <a:lnB w="12700" cap="flat" cmpd="sng" algn="ctr">
                      <a:solidFill>
                        <a:srgbClr val="E0C2E0"/>
                      </a:solidFill>
                      <a:prstDash val="solid"/>
                      <a:round/>
                      <a:headEnd type="none" w="med" len="med"/>
                      <a:tailEnd type="none" w="med" len="med"/>
                    </a:lnB>
                    <a:noFill/>
                  </a:tcPr>
                </a:tc>
                <a:tc>
                  <a:txBody>
                    <a:bodyPr/>
                    <a:lstStyle/>
                    <a:p>
                      <a:pPr algn="l" rtl="0">
                        <a:buNone/>
                      </a:pPr>
                      <a:r>
                        <a:rPr lang="cs-CZ" sz="1200">
                          <a:effectLst/>
                        </a:rPr>
                        <a:t>1 570</a:t>
                      </a:r>
                    </a:p>
                  </a:txBody>
                  <a:tcPr marL="9239" marR="9239" marT="4619" marB="4619" anchor="ctr">
                    <a:lnL w="12700" cap="flat" cmpd="sng" algn="ctr">
                      <a:solidFill>
                        <a:srgbClr val="208BE2"/>
                      </a:solidFill>
                      <a:prstDash val="solid"/>
                      <a:round/>
                      <a:headEnd type="none" w="med" len="med"/>
                      <a:tailEnd type="none" w="med" len="med"/>
                    </a:lnL>
                    <a:lnR w="12700" cap="flat" cmpd="sng" algn="ctr">
                      <a:solidFill>
                        <a:srgbClr val="E09CE2"/>
                      </a:solidFill>
                      <a:prstDash val="solid"/>
                      <a:round/>
                      <a:headEnd type="none" w="med" len="med"/>
                      <a:tailEnd type="none" w="med" len="med"/>
                    </a:lnR>
                    <a:lnT w="12700" cap="flat" cmpd="sng" algn="ctr">
                      <a:solidFill>
                        <a:srgbClr val="208BE2"/>
                      </a:solidFill>
                      <a:prstDash val="solid"/>
                      <a:round/>
                      <a:headEnd type="none" w="med" len="med"/>
                      <a:tailEnd type="none" w="med" len="med"/>
                    </a:lnT>
                    <a:lnB w="12700" cap="flat" cmpd="sng" algn="ctr">
                      <a:solidFill>
                        <a:srgbClr val="20D0E0"/>
                      </a:solidFill>
                      <a:prstDash val="solid"/>
                      <a:round/>
                      <a:headEnd type="none" w="med" len="med"/>
                      <a:tailEnd type="none" w="med" len="med"/>
                    </a:lnB>
                    <a:noFill/>
                  </a:tcPr>
                </a:tc>
                <a:tc>
                  <a:txBody>
                    <a:bodyPr/>
                    <a:lstStyle/>
                    <a:p>
                      <a:pPr algn="l" rtl="0">
                        <a:buNone/>
                      </a:pPr>
                      <a:r>
                        <a:rPr lang="cs-CZ" sz="1200">
                          <a:effectLst/>
                        </a:rPr>
                        <a:t>3,4</a:t>
                      </a:r>
                    </a:p>
                  </a:txBody>
                  <a:tcPr marL="9239" marR="9239" marT="4619" marB="4619" anchor="ctr">
                    <a:lnL w="12700" cap="flat" cmpd="sng" algn="ctr">
                      <a:solidFill>
                        <a:srgbClr val="E09CE2"/>
                      </a:solidFill>
                      <a:prstDash val="solid"/>
                      <a:round/>
                      <a:headEnd type="none" w="med" len="med"/>
                      <a:tailEnd type="none" w="med" len="med"/>
                    </a:lnL>
                    <a:lnR w="12700" cap="flat" cmpd="sng" algn="ctr">
                      <a:solidFill>
                        <a:srgbClr val="A091E2"/>
                      </a:solidFill>
                      <a:prstDash val="solid"/>
                      <a:round/>
                      <a:headEnd type="none" w="med" len="med"/>
                      <a:tailEnd type="none" w="med" len="med"/>
                    </a:lnR>
                    <a:lnT w="12700" cap="flat" cmpd="sng" algn="ctr">
                      <a:solidFill>
                        <a:srgbClr val="E09CE2"/>
                      </a:solidFill>
                      <a:prstDash val="solid"/>
                      <a:round/>
                      <a:headEnd type="none" w="med" len="med"/>
                      <a:tailEnd type="none" w="med" len="med"/>
                    </a:lnT>
                    <a:lnB w="12700" cap="flat" cmpd="sng" algn="ctr">
                      <a:solidFill>
                        <a:srgbClr val="60CFE0"/>
                      </a:solidFill>
                      <a:prstDash val="solid"/>
                      <a:round/>
                      <a:headEnd type="none" w="med" len="med"/>
                      <a:tailEnd type="none" w="med" len="med"/>
                    </a:lnB>
                    <a:noFill/>
                  </a:tcPr>
                </a:tc>
                <a:tc>
                  <a:txBody>
                    <a:bodyPr/>
                    <a:lstStyle/>
                    <a:p>
                      <a:pPr algn="l" rtl="0">
                        <a:buNone/>
                      </a:pPr>
                      <a:r>
                        <a:rPr lang="cs-CZ" sz="1200">
                          <a:effectLst/>
                        </a:rPr>
                        <a:t>21</a:t>
                      </a:r>
                    </a:p>
                  </a:txBody>
                  <a:tcPr marL="9239" marR="9239" marT="4619" marB="4619" anchor="ctr">
                    <a:lnL w="12700" cap="flat" cmpd="sng" algn="ctr">
                      <a:solidFill>
                        <a:srgbClr val="A091E2"/>
                      </a:solidFill>
                      <a:prstDash val="solid"/>
                      <a:round/>
                      <a:headEnd type="none" w="med" len="med"/>
                      <a:tailEnd type="none" w="med" len="med"/>
                    </a:lnL>
                    <a:lnR w="12700" cap="flat" cmpd="sng" algn="ctr">
                      <a:solidFill>
                        <a:srgbClr val="20B0E2"/>
                      </a:solidFill>
                      <a:prstDash val="solid"/>
                      <a:round/>
                      <a:headEnd type="none" w="med" len="med"/>
                      <a:tailEnd type="none" w="med" len="med"/>
                    </a:lnR>
                    <a:lnT w="12700" cap="flat" cmpd="sng" algn="ctr">
                      <a:solidFill>
                        <a:srgbClr val="A091E2"/>
                      </a:solidFill>
                      <a:prstDash val="solid"/>
                      <a:round/>
                      <a:headEnd type="none" w="med" len="med"/>
                      <a:tailEnd type="none" w="med" len="med"/>
                    </a:lnT>
                    <a:lnB w="12700" cap="flat" cmpd="sng" algn="ctr">
                      <a:solidFill>
                        <a:srgbClr val="20D0E0"/>
                      </a:solidFill>
                      <a:prstDash val="solid"/>
                      <a:round/>
                      <a:headEnd type="none" w="med" len="med"/>
                      <a:tailEnd type="none" w="med" len="med"/>
                    </a:lnB>
                    <a:noFill/>
                  </a:tcPr>
                </a:tc>
                <a:tc>
                  <a:txBody>
                    <a:bodyPr/>
                    <a:lstStyle/>
                    <a:p>
                      <a:pPr algn="l" rtl="0">
                        <a:buNone/>
                      </a:pPr>
                      <a:r>
                        <a:rPr lang="cs-CZ" sz="1200">
                          <a:effectLst/>
                        </a:rPr>
                        <a:t>23%</a:t>
                      </a:r>
                    </a:p>
                  </a:txBody>
                  <a:tcPr marL="9239" marR="9239" marT="4619" marB="4619" anchor="ctr">
                    <a:lnL w="12700" cap="flat" cmpd="sng" algn="ctr">
                      <a:solidFill>
                        <a:srgbClr val="20B0E2"/>
                      </a:solidFill>
                      <a:prstDash val="solid"/>
                      <a:round/>
                      <a:headEnd type="none" w="med" len="med"/>
                      <a:tailEnd type="none" w="med" len="med"/>
                    </a:lnL>
                    <a:lnR w="12700" cap="flat" cmpd="sng" algn="ctr">
                      <a:solidFill>
                        <a:srgbClr val="20B1E2"/>
                      </a:solidFill>
                      <a:prstDash val="solid"/>
                      <a:round/>
                      <a:headEnd type="none" w="med" len="med"/>
                      <a:tailEnd type="none" w="med" len="med"/>
                    </a:lnR>
                    <a:lnT w="12700" cap="flat" cmpd="sng" algn="ctr">
                      <a:solidFill>
                        <a:srgbClr val="20B0E2"/>
                      </a:solidFill>
                      <a:prstDash val="solid"/>
                      <a:round/>
                      <a:headEnd type="none" w="med" len="med"/>
                      <a:tailEnd type="none" w="med" len="med"/>
                    </a:lnT>
                    <a:lnB w="12700" cap="flat" cmpd="sng" algn="ctr">
                      <a:solidFill>
                        <a:srgbClr val="20D9E0"/>
                      </a:solidFill>
                      <a:prstDash val="solid"/>
                      <a:round/>
                      <a:headEnd type="none" w="med" len="med"/>
                      <a:tailEnd type="none" w="med" len="med"/>
                    </a:lnB>
                    <a:noFill/>
                  </a:tcPr>
                </a:tc>
                <a:tc>
                  <a:txBody>
                    <a:bodyPr/>
                    <a:lstStyle/>
                    <a:p>
                      <a:pPr algn="l" rtl="0">
                        <a:buNone/>
                      </a:pPr>
                      <a:r>
                        <a:rPr lang="cs-CZ" sz="1200">
                          <a:effectLst/>
                        </a:rPr>
                        <a:t>0,010%</a:t>
                      </a:r>
                    </a:p>
                  </a:txBody>
                  <a:tcPr marL="9239" marR="9239" marT="4619" marB="4619" anchor="ctr">
                    <a:lnL w="12700" cap="flat" cmpd="sng" algn="ctr">
                      <a:solidFill>
                        <a:srgbClr val="20B1E2"/>
                      </a:solidFill>
                      <a:prstDash val="solid"/>
                      <a:round/>
                      <a:headEnd type="none" w="med" len="med"/>
                      <a:tailEnd type="none" w="med" len="med"/>
                    </a:lnL>
                    <a:lnR w="12700" cap="flat" cmpd="sng" algn="ctr">
                      <a:solidFill>
                        <a:srgbClr val="20B1E2"/>
                      </a:solidFill>
                      <a:prstDash val="solid"/>
                      <a:round/>
                      <a:headEnd type="none" w="med" len="med"/>
                      <a:tailEnd type="none" w="med" len="med"/>
                    </a:lnR>
                    <a:lnT w="12700" cap="flat" cmpd="sng" algn="ctr">
                      <a:solidFill>
                        <a:srgbClr val="20B1E2"/>
                      </a:solidFill>
                      <a:prstDash val="solid"/>
                      <a:round/>
                      <a:headEnd type="none" w="med" len="med"/>
                      <a:tailEnd type="none" w="med" len="med"/>
                    </a:lnT>
                    <a:lnB w="12700" cap="flat" cmpd="sng" algn="ctr">
                      <a:solidFill>
                        <a:srgbClr val="E0DCE0"/>
                      </a:solidFill>
                      <a:prstDash val="solid"/>
                      <a:round/>
                      <a:headEnd type="none" w="med" len="med"/>
                      <a:tailEnd type="none" w="med" len="med"/>
                    </a:lnB>
                    <a:noFill/>
                  </a:tcPr>
                </a:tc>
                <a:extLst>
                  <a:ext uri="{0D108BD9-81ED-4DB2-BD59-A6C34878D82A}">
                    <a16:rowId xmlns:a16="http://schemas.microsoft.com/office/drawing/2014/main" val="1526660091"/>
                  </a:ext>
                </a:extLst>
              </a:tr>
              <a:tr h="175532">
                <a:tc gridSpan="2">
                  <a:txBody>
                    <a:bodyPr/>
                    <a:lstStyle/>
                    <a:p>
                      <a:pPr algn="l">
                        <a:buNone/>
                      </a:pPr>
                      <a:r>
                        <a:rPr lang="cs-CZ" sz="1200">
                          <a:effectLst/>
                        </a:rPr>
                        <a:t>6</a:t>
                      </a:r>
                    </a:p>
                  </a:txBody>
                  <a:tcPr marL="9239" marR="9239" marT="4619" marB="4619" anchor="ctr">
                    <a:lnL w="12700" cap="flat" cmpd="sng" algn="ctr">
                      <a:solidFill>
                        <a:srgbClr val="20A4E2"/>
                      </a:solidFill>
                      <a:prstDash val="solid"/>
                      <a:round/>
                      <a:headEnd type="none" w="med" len="med"/>
                      <a:tailEnd type="none" w="med" len="med"/>
                    </a:lnL>
                    <a:lnR w="12700" cap="flat" cmpd="sng" algn="ctr">
                      <a:solidFill>
                        <a:srgbClr val="E0B5E2"/>
                      </a:solidFill>
                      <a:prstDash val="solid"/>
                      <a:round/>
                      <a:headEnd type="none" w="med" len="med"/>
                      <a:tailEnd type="none" w="med" len="med"/>
                    </a:lnR>
                    <a:lnT w="12700" cap="flat" cmpd="sng" algn="ctr">
                      <a:solidFill>
                        <a:srgbClr val="20A4E2"/>
                      </a:solidFill>
                      <a:prstDash val="solid"/>
                      <a:round/>
                      <a:headEnd type="none" w="med" len="med"/>
                      <a:tailEnd type="none" w="med" len="med"/>
                    </a:lnT>
                    <a:lnB w="12700" cap="flat" cmpd="sng" algn="ctr">
                      <a:solidFill>
                        <a:srgbClr val="A0D2E0"/>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8"/>
                        </a:rPr>
                        <a:t>Vanuatu</a:t>
                      </a:r>
                      <a:endParaRPr lang="cs-CZ" sz="1200" b="1">
                        <a:effectLst/>
                      </a:endParaRPr>
                    </a:p>
                  </a:txBody>
                  <a:tcPr marL="9239" marR="9239" marT="4619" marB="4619" anchor="ctr">
                    <a:lnL w="12700" cap="flat" cmpd="sng" algn="ctr">
                      <a:solidFill>
                        <a:srgbClr val="E0B5E2"/>
                      </a:solidFill>
                      <a:prstDash val="solid"/>
                      <a:round/>
                      <a:headEnd type="none" w="med" len="med"/>
                      <a:tailEnd type="none" w="med" len="med"/>
                    </a:lnL>
                    <a:lnR w="12700" cap="flat" cmpd="sng" algn="ctr">
                      <a:solidFill>
                        <a:srgbClr val="E0B7E0"/>
                      </a:solidFill>
                      <a:prstDash val="solid"/>
                      <a:round/>
                      <a:headEnd type="none" w="med" len="med"/>
                      <a:tailEnd type="none" w="med" len="med"/>
                    </a:lnR>
                    <a:lnT w="12700" cap="flat" cmpd="sng" algn="ctr">
                      <a:solidFill>
                        <a:srgbClr val="E0B5E2"/>
                      </a:solidFill>
                      <a:prstDash val="solid"/>
                      <a:round/>
                      <a:headEnd type="none" w="med" len="med"/>
                      <a:tailEnd type="none" w="med" len="med"/>
                    </a:lnT>
                    <a:lnB w="12700" cap="flat" cmpd="sng" algn="ctr">
                      <a:solidFill>
                        <a:srgbClr val="A0D9E0"/>
                      </a:solidFill>
                      <a:prstDash val="solid"/>
                      <a:round/>
                      <a:headEnd type="none" w="med" len="med"/>
                      <a:tailEnd type="none" w="med" len="med"/>
                    </a:lnB>
                    <a:noFill/>
                  </a:tcPr>
                </a:tc>
                <a:tc>
                  <a:txBody>
                    <a:bodyPr/>
                    <a:lstStyle/>
                    <a:p>
                      <a:pPr algn="l" rtl="0">
                        <a:buNone/>
                      </a:pPr>
                      <a:r>
                        <a:rPr lang="cs-CZ" sz="1200" b="1">
                          <a:effectLst/>
                        </a:rPr>
                        <a:t>342 564</a:t>
                      </a:r>
                    </a:p>
                  </a:txBody>
                  <a:tcPr marL="9239" marR="9239" marT="4619" marB="4619" anchor="ctr">
                    <a:lnL w="12700" cap="flat" cmpd="sng" algn="ctr">
                      <a:solidFill>
                        <a:srgbClr val="E0B7E0"/>
                      </a:solidFill>
                      <a:prstDash val="solid"/>
                      <a:round/>
                      <a:headEnd type="none" w="med" len="med"/>
                      <a:tailEnd type="none" w="med" len="med"/>
                    </a:lnL>
                    <a:lnR w="12700" cap="flat" cmpd="sng" algn="ctr">
                      <a:solidFill>
                        <a:srgbClr val="E0B6E0"/>
                      </a:solidFill>
                      <a:prstDash val="solid"/>
                      <a:round/>
                      <a:headEnd type="none" w="med" len="med"/>
                      <a:tailEnd type="none" w="med" len="med"/>
                    </a:lnR>
                    <a:lnT w="12700" cap="flat" cmpd="sng" algn="ctr">
                      <a:solidFill>
                        <a:srgbClr val="E0B7E0"/>
                      </a:solidFill>
                      <a:prstDash val="solid"/>
                      <a:round/>
                      <a:headEnd type="none" w="med" len="med"/>
                      <a:tailEnd type="none" w="med" len="med"/>
                    </a:lnT>
                    <a:lnB w="12700" cap="flat" cmpd="sng" algn="ctr">
                      <a:solidFill>
                        <a:srgbClr val="20E9E0"/>
                      </a:solidFill>
                      <a:prstDash val="solid"/>
                      <a:round/>
                      <a:headEnd type="none" w="med" len="med"/>
                      <a:tailEnd type="none" w="med" len="med"/>
                    </a:lnB>
                    <a:noFill/>
                  </a:tcPr>
                </a:tc>
                <a:tc>
                  <a:txBody>
                    <a:bodyPr/>
                    <a:lstStyle/>
                    <a:p>
                      <a:pPr algn="l" rtl="0">
                        <a:buNone/>
                      </a:pPr>
                      <a:r>
                        <a:rPr lang="cs-CZ" sz="1200">
                          <a:effectLst/>
                        </a:rPr>
                        <a:t>2,21%</a:t>
                      </a:r>
                    </a:p>
                  </a:txBody>
                  <a:tcPr marL="9239" marR="9239" marT="4619" marB="4619" anchor="ctr">
                    <a:lnL w="12700" cap="flat" cmpd="sng" algn="ctr">
                      <a:solidFill>
                        <a:srgbClr val="E0B6E0"/>
                      </a:solidFill>
                      <a:prstDash val="solid"/>
                      <a:round/>
                      <a:headEnd type="none" w="med" len="med"/>
                      <a:tailEnd type="none" w="med" len="med"/>
                    </a:lnL>
                    <a:lnR w="12700" cap="flat" cmpd="sng" algn="ctr">
                      <a:solidFill>
                        <a:srgbClr val="E0C0E0"/>
                      </a:solidFill>
                      <a:prstDash val="solid"/>
                      <a:round/>
                      <a:headEnd type="none" w="med" len="med"/>
                      <a:tailEnd type="none" w="med" len="med"/>
                    </a:lnR>
                    <a:lnT w="12700" cap="flat" cmpd="sng" algn="ctr">
                      <a:solidFill>
                        <a:srgbClr val="E0B6E0"/>
                      </a:solidFill>
                      <a:prstDash val="solid"/>
                      <a:round/>
                      <a:headEnd type="none" w="med" len="med"/>
                      <a:tailEnd type="none" w="med" len="med"/>
                    </a:lnT>
                    <a:lnB w="12700" cap="flat" cmpd="sng" algn="ctr">
                      <a:solidFill>
                        <a:srgbClr val="20E9E0"/>
                      </a:solidFill>
                      <a:prstDash val="solid"/>
                      <a:round/>
                      <a:headEnd type="none" w="med" len="med"/>
                      <a:tailEnd type="none" w="med" len="med"/>
                    </a:lnB>
                    <a:noFill/>
                  </a:tcPr>
                </a:tc>
                <a:tc>
                  <a:txBody>
                    <a:bodyPr/>
                    <a:lstStyle/>
                    <a:p>
                      <a:pPr algn="l" rtl="0">
                        <a:buNone/>
                      </a:pPr>
                      <a:r>
                        <a:rPr lang="cs-CZ" sz="1200">
                          <a:effectLst/>
                        </a:rPr>
                        <a:t>7 395</a:t>
                      </a:r>
                    </a:p>
                  </a:txBody>
                  <a:tcPr marL="9239" marR="9239" marT="4619" marB="4619" anchor="ctr">
                    <a:lnL w="12700" cap="flat" cmpd="sng" algn="ctr">
                      <a:solidFill>
                        <a:srgbClr val="E0C0E0"/>
                      </a:solidFill>
                      <a:prstDash val="solid"/>
                      <a:round/>
                      <a:headEnd type="none" w="med" len="med"/>
                      <a:tailEnd type="none" w="med" len="med"/>
                    </a:lnL>
                    <a:lnR w="12700" cap="flat" cmpd="sng" algn="ctr">
                      <a:solidFill>
                        <a:srgbClr val="E0B9E0"/>
                      </a:solidFill>
                      <a:prstDash val="solid"/>
                      <a:round/>
                      <a:headEnd type="none" w="med" len="med"/>
                      <a:tailEnd type="none" w="med" len="med"/>
                    </a:lnR>
                    <a:lnT w="12700" cap="flat" cmpd="sng" algn="ctr">
                      <a:solidFill>
                        <a:srgbClr val="E0C0E0"/>
                      </a:solidFill>
                      <a:prstDash val="solid"/>
                      <a:round/>
                      <a:headEnd type="none" w="med" len="med"/>
                      <a:tailEnd type="none" w="med" len="med"/>
                    </a:lnT>
                    <a:lnB w="12700" cap="flat" cmpd="sng" algn="ctr">
                      <a:solidFill>
                        <a:srgbClr val="6007E1"/>
                      </a:solidFill>
                      <a:prstDash val="solid"/>
                      <a:round/>
                      <a:headEnd type="none" w="med" len="med"/>
                      <a:tailEnd type="none" w="med" len="med"/>
                    </a:lnB>
                    <a:noFill/>
                  </a:tcPr>
                </a:tc>
                <a:tc>
                  <a:txBody>
                    <a:bodyPr/>
                    <a:lstStyle/>
                    <a:p>
                      <a:pPr algn="l" rtl="0">
                        <a:buNone/>
                      </a:pPr>
                      <a:r>
                        <a:rPr lang="cs-CZ" sz="1200">
                          <a:effectLst/>
                        </a:rPr>
                        <a:t>28</a:t>
                      </a:r>
                    </a:p>
                  </a:txBody>
                  <a:tcPr marL="9239" marR="9239" marT="4619" marB="4619" anchor="ctr">
                    <a:lnL w="12700" cap="flat" cmpd="sng" algn="ctr">
                      <a:solidFill>
                        <a:srgbClr val="E0B9E0"/>
                      </a:solidFill>
                      <a:prstDash val="solid"/>
                      <a:round/>
                      <a:headEnd type="none" w="med" len="med"/>
                      <a:tailEnd type="none" w="med" len="med"/>
                    </a:lnL>
                    <a:lnR w="12700" cap="flat" cmpd="sng" algn="ctr">
                      <a:solidFill>
                        <a:srgbClr val="E0C2E0"/>
                      </a:solidFill>
                      <a:prstDash val="solid"/>
                      <a:round/>
                      <a:headEnd type="none" w="med" len="med"/>
                      <a:tailEnd type="none" w="med" len="med"/>
                    </a:lnR>
                    <a:lnT w="12700" cap="flat" cmpd="sng" algn="ctr">
                      <a:solidFill>
                        <a:srgbClr val="E0B9E0"/>
                      </a:solidFill>
                      <a:prstDash val="solid"/>
                      <a:round/>
                      <a:headEnd type="none" w="med" len="med"/>
                      <a:tailEnd type="none" w="med" len="med"/>
                    </a:lnT>
                    <a:lnB w="12700" cap="flat" cmpd="sng" algn="ctr">
                      <a:solidFill>
                        <a:srgbClr val="2008E1"/>
                      </a:solidFill>
                      <a:prstDash val="solid"/>
                      <a:round/>
                      <a:headEnd type="none" w="med" len="med"/>
                      <a:tailEnd type="none" w="med" len="med"/>
                    </a:lnB>
                    <a:noFill/>
                  </a:tcPr>
                </a:tc>
                <a:tc>
                  <a:txBody>
                    <a:bodyPr/>
                    <a:lstStyle/>
                    <a:p>
                      <a:pPr algn="l" rtl="0">
                        <a:buNone/>
                      </a:pPr>
                      <a:r>
                        <a:rPr lang="cs-CZ" sz="1200">
                          <a:effectLst/>
                        </a:rPr>
                        <a:t>12 190</a:t>
                      </a:r>
                    </a:p>
                  </a:txBody>
                  <a:tcPr marL="9239" marR="9239" marT="4619" marB="4619" anchor="ctr">
                    <a:lnL w="12700" cap="flat" cmpd="sng" algn="ctr">
                      <a:solidFill>
                        <a:srgbClr val="E0C2E0"/>
                      </a:solidFill>
                      <a:prstDash val="solid"/>
                      <a:round/>
                      <a:headEnd type="none" w="med" len="med"/>
                      <a:tailEnd type="none" w="med" len="med"/>
                    </a:lnL>
                    <a:lnR w="12700" cap="flat" cmpd="sng" algn="ctr">
                      <a:solidFill>
                        <a:srgbClr val="20D0E0"/>
                      </a:solidFill>
                      <a:prstDash val="solid"/>
                      <a:round/>
                      <a:headEnd type="none" w="med" len="med"/>
                      <a:tailEnd type="none" w="med" len="med"/>
                    </a:lnR>
                    <a:lnT w="12700" cap="flat" cmpd="sng" algn="ctr">
                      <a:solidFill>
                        <a:srgbClr val="E0C2E0"/>
                      </a:solidFill>
                      <a:prstDash val="solid"/>
                      <a:round/>
                      <a:headEnd type="none" w="med" len="med"/>
                      <a:tailEnd type="none" w="med" len="med"/>
                    </a:lnT>
                    <a:lnB w="12700" cap="flat" cmpd="sng" algn="ctr">
                      <a:solidFill>
                        <a:srgbClr val="2002E1"/>
                      </a:solidFill>
                      <a:prstDash val="solid"/>
                      <a:round/>
                      <a:headEnd type="none" w="med" len="med"/>
                      <a:tailEnd type="none" w="med" len="med"/>
                    </a:lnB>
                    <a:noFill/>
                  </a:tcPr>
                </a:tc>
                <a:tc>
                  <a:txBody>
                    <a:bodyPr/>
                    <a:lstStyle/>
                    <a:p>
                      <a:pPr algn="l" rtl="0">
                        <a:buNone/>
                      </a:pPr>
                      <a:r>
                        <a:rPr lang="cs-CZ" sz="1200">
                          <a:effectLst/>
                        </a:rPr>
                        <a:t>−113</a:t>
                      </a:r>
                    </a:p>
                  </a:txBody>
                  <a:tcPr marL="9239" marR="9239" marT="4619" marB="4619" anchor="ctr">
                    <a:lnL w="12700" cap="flat" cmpd="sng" algn="ctr">
                      <a:solidFill>
                        <a:srgbClr val="20D0E0"/>
                      </a:solidFill>
                      <a:prstDash val="solid"/>
                      <a:round/>
                      <a:headEnd type="none" w="med" len="med"/>
                      <a:tailEnd type="none" w="med" len="med"/>
                    </a:lnL>
                    <a:lnR w="12700" cap="flat" cmpd="sng" algn="ctr">
                      <a:solidFill>
                        <a:srgbClr val="60CFE0"/>
                      </a:solidFill>
                      <a:prstDash val="solid"/>
                      <a:round/>
                      <a:headEnd type="none" w="med" len="med"/>
                      <a:tailEnd type="none" w="med" len="med"/>
                    </a:lnR>
                    <a:lnT w="12700" cap="flat" cmpd="sng" algn="ctr">
                      <a:solidFill>
                        <a:srgbClr val="20D0E0"/>
                      </a:solidFill>
                      <a:prstDash val="solid"/>
                      <a:round/>
                      <a:headEnd type="none" w="med" len="med"/>
                      <a:tailEnd type="none" w="med" len="med"/>
                    </a:lnT>
                    <a:lnB w="12700" cap="flat" cmpd="sng" algn="ctr">
                      <a:solidFill>
                        <a:srgbClr val="A016E1"/>
                      </a:solidFill>
                      <a:prstDash val="solid"/>
                      <a:round/>
                      <a:headEnd type="none" w="med" len="med"/>
                      <a:tailEnd type="none" w="med" len="med"/>
                    </a:lnB>
                    <a:noFill/>
                  </a:tcPr>
                </a:tc>
                <a:tc>
                  <a:txBody>
                    <a:bodyPr/>
                    <a:lstStyle/>
                    <a:p>
                      <a:pPr algn="l" rtl="0">
                        <a:buNone/>
                      </a:pPr>
                      <a:r>
                        <a:rPr lang="cs-CZ" sz="1200">
                          <a:effectLst/>
                        </a:rPr>
                        <a:t>3,5</a:t>
                      </a:r>
                    </a:p>
                  </a:txBody>
                  <a:tcPr marL="9239" marR="9239" marT="4619" marB="4619" anchor="ctr">
                    <a:lnL w="12700" cap="flat" cmpd="sng" algn="ctr">
                      <a:solidFill>
                        <a:srgbClr val="60CFE0"/>
                      </a:solidFill>
                      <a:prstDash val="solid"/>
                      <a:round/>
                      <a:headEnd type="none" w="med" len="med"/>
                      <a:tailEnd type="none" w="med" len="med"/>
                    </a:lnL>
                    <a:lnR w="12700" cap="flat" cmpd="sng" algn="ctr">
                      <a:solidFill>
                        <a:srgbClr val="20D0E0"/>
                      </a:solidFill>
                      <a:prstDash val="solid"/>
                      <a:round/>
                      <a:headEnd type="none" w="med" len="med"/>
                      <a:tailEnd type="none" w="med" len="med"/>
                    </a:lnR>
                    <a:lnT w="12700" cap="flat" cmpd="sng" algn="ctr">
                      <a:solidFill>
                        <a:srgbClr val="60CFE0"/>
                      </a:solidFill>
                      <a:prstDash val="solid"/>
                      <a:round/>
                      <a:headEnd type="none" w="med" len="med"/>
                      <a:tailEnd type="none" w="med" len="med"/>
                    </a:lnT>
                    <a:lnB w="12700" cap="flat" cmpd="sng" algn="ctr">
                      <a:solidFill>
                        <a:srgbClr val="A01DE1"/>
                      </a:solidFill>
                      <a:prstDash val="solid"/>
                      <a:round/>
                      <a:headEnd type="none" w="med" len="med"/>
                      <a:tailEnd type="none" w="med" len="med"/>
                    </a:lnB>
                    <a:noFill/>
                  </a:tcPr>
                </a:tc>
                <a:tc>
                  <a:txBody>
                    <a:bodyPr/>
                    <a:lstStyle/>
                    <a:p>
                      <a:pPr algn="l" rtl="0">
                        <a:buNone/>
                      </a:pPr>
                      <a:r>
                        <a:rPr lang="cs-CZ" sz="1200">
                          <a:effectLst/>
                        </a:rPr>
                        <a:t>20</a:t>
                      </a:r>
                    </a:p>
                  </a:txBody>
                  <a:tcPr marL="9239" marR="9239" marT="4619" marB="4619" anchor="ctr">
                    <a:lnL w="12700" cap="flat" cmpd="sng" algn="ctr">
                      <a:solidFill>
                        <a:srgbClr val="20D0E0"/>
                      </a:solidFill>
                      <a:prstDash val="solid"/>
                      <a:round/>
                      <a:headEnd type="none" w="med" len="med"/>
                      <a:tailEnd type="none" w="med" len="med"/>
                    </a:lnL>
                    <a:lnR w="12700" cap="flat" cmpd="sng" algn="ctr">
                      <a:solidFill>
                        <a:srgbClr val="20D9E0"/>
                      </a:solidFill>
                      <a:prstDash val="solid"/>
                      <a:round/>
                      <a:headEnd type="none" w="med" len="med"/>
                      <a:tailEnd type="none" w="med" len="med"/>
                    </a:lnR>
                    <a:lnT w="12700" cap="flat" cmpd="sng" algn="ctr">
                      <a:solidFill>
                        <a:srgbClr val="20D0E0"/>
                      </a:solidFill>
                      <a:prstDash val="solid"/>
                      <a:round/>
                      <a:headEnd type="none" w="med" len="med"/>
                      <a:tailEnd type="none" w="med" len="med"/>
                    </a:lnT>
                    <a:lnB w="12700" cap="flat" cmpd="sng" algn="ctr">
                      <a:solidFill>
                        <a:srgbClr val="E011E1"/>
                      </a:solidFill>
                      <a:prstDash val="solid"/>
                      <a:round/>
                      <a:headEnd type="none" w="med" len="med"/>
                      <a:tailEnd type="none" w="med" len="med"/>
                    </a:lnB>
                    <a:noFill/>
                  </a:tcPr>
                </a:tc>
                <a:tc>
                  <a:txBody>
                    <a:bodyPr/>
                    <a:lstStyle/>
                    <a:p>
                      <a:pPr algn="l" rtl="0">
                        <a:buNone/>
                      </a:pPr>
                      <a:r>
                        <a:rPr lang="cs-CZ" sz="1200">
                          <a:effectLst/>
                        </a:rPr>
                        <a:t>26%</a:t>
                      </a:r>
                    </a:p>
                  </a:txBody>
                  <a:tcPr marL="9239" marR="9239" marT="4619" marB="4619" anchor="ctr">
                    <a:lnL w="12700" cap="flat" cmpd="sng" algn="ctr">
                      <a:solidFill>
                        <a:srgbClr val="20D9E0"/>
                      </a:solidFill>
                      <a:prstDash val="solid"/>
                      <a:round/>
                      <a:headEnd type="none" w="med" len="med"/>
                      <a:tailEnd type="none" w="med" len="med"/>
                    </a:lnL>
                    <a:lnR w="12700" cap="flat" cmpd="sng" algn="ctr">
                      <a:solidFill>
                        <a:srgbClr val="E0DCE0"/>
                      </a:solidFill>
                      <a:prstDash val="solid"/>
                      <a:round/>
                      <a:headEnd type="none" w="med" len="med"/>
                      <a:tailEnd type="none" w="med" len="med"/>
                    </a:lnR>
                    <a:lnT w="12700" cap="flat" cmpd="sng" algn="ctr">
                      <a:solidFill>
                        <a:srgbClr val="20D9E0"/>
                      </a:solidFill>
                      <a:prstDash val="solid"/>
                      <a:round/>
                      <a:headEnd type="none" w="med" len="med"/>
                      <a:tailEnd type="none" w="med" len="med"/>
                    </a:lnT>
                    <a:lnB w="12700" cap="flat" cmpd="sng" algn="ctr">
                      <a:solidFill>
                        <a:srgbClr val="E020E1"/>
                      </a:solidFill>
                      <a:prstDash val="solid"/>
                      <a:round/>
                      <a:headEnd type="none" w="med" len="med"/>
                      <a:tailEnd type="none" w="med" len="med"/>
                    </a:lnB>
                    <a:noFill/>
                  </a:tcPr>
                </a:tc>
                <a:tc>
                  <a:txBody>
                    <a:bodyPr/>
                    <a:lstStyle/>
                    <a:p>
                      <a:pPr algn="l" rtl="0">
                        <a:buNone/>
                      </a:pPr>
                      <a:r>
                        <a:rPr lang="cs-CZ" sz="1200">
                          <a:effectLst/>
                        </a:rPr>
                        <a:t>0,0041%</a:t>
                      </a:r>
                    </a:p>
                  </a:txBody>
                  <a:tcPr marL="9239" marR="9239" marT="4619" marB="4619" anchor="ctr">
                    <a:lnL w="12700" cap="flat" cmpd="sng" algn="ctr">
                      <a:solidFill>
                        <a:srgbClr val="E0DCE0"/>
                      </a:solidFill>
                      <a:prstDash val="solid"/>
                      <a:round/>
                      <a:headEnd type="none" w="med" len="med"/>
                      <a:tailEnd type="none" w="med" len="med"/>
                    </a:lnL>
                    <a:lnR w="12700" cap="flat" cmpd="sng" algn="ctr">
                      <a:solidFill>
                        <a:srgbClr val="E0DCE0"/>
                      </a:solidFill>
                      <a:prstDash val="solid"/>
                      <a:round/>
                      <a:headEnd type="none" w="med" len="med"/>
                      <a:tailEnd type="none" w="med" len="med"/>
                    </a:lnR>
                    <a:lnT w="12700" cap="flat" cmpd="sng" algn="ctr">
                      <a:solidFill>
                        <a:srgbClr val="E0DCE0"/>
                      </a:solidFill>
                      <a:prstDash val="solid"/>
                      <a:round/>
                      <a:headEnd type="none" w="med" len="med"/>
                      <a:tailEnd type="none" w="med" len="med"/>
                    </a:lnT>
                    <a:lnB w="12700" cap="flat" cmpd="sng" algn="ctr">
                      <a:solidFill>
                        <a:srgbClr val="A027E1"/>
                      </a:solidFill>
                      <a:prstDash val="solid"/>
                      <a:round/>
                      <a:headEnd type="none" w="med" len="med"/>
                      <a:tailEnd type="none" w="med" len="med"/>
                    </a:lnB>
                    <a:noFill/>
                  </a:tcPr>
                </a:tc>
                <a:extLst>
                  <a:ext uri="{0D108BD9-81ED-4DB2-BD59-A6C34878D82A}">
                    <a16:rowId xmlns:a16="http://schemas.microsoft.com/office/drawing/2014/main" val="1653296354"/>
                  </a:ext>
                </a:extLst>
              </a:tr>
              <a:tr h="175532">
                <a:tc gridSpan="2">
                  <a:txBody>
                    <a:bodyPr/>
                    <a:lstStyle/>
                    <a:p>
                      <a:pPr algn="l">
                        <a:buNone/>
                      </a:pPr>
                      <a:r>
                        <a:rPr lang="cs-CZ" sz="1200">
                          <a:effectLst/>
                        </a:rPr>
                        <a:t>7</a:t>
                      </a:r>
                    </a:p>
                  </a:txBody>
                  <a:tcPr marL="9239" marR="9239" marT="4619" marB="4619" anchor="ctr">
                    <a:lnL w="12700" cap="flat" cmpd="sng" algn="ctr">
                      <a:solidFill>
                        <a:srgbClr val="A0D2E0"/>
                      </a:solidFill>
                      <a:prstDash val="solid"/>
                      <a:round/>
                      <a:headEnd type="none" w="med" len="med"/>
                      <a:tailEnd type="none" w="med" len="med"/>
                    </a:lnL>
                    <a:lnR w="12700" cap="flat" cmpd="sng" algn="ctr">
                      <a:solidFill>
                        <a:srgbClr val="A0D9E0"/>
                      </a:solidFill>
                      <a:prstDash val="solid"/>
                      <a:round/>
                      <a:headEnd type="none" w="med" len="med"/>
                      <a:tailEnd type="none" w="med" len="med"/>
                    </a:lnR>
                    <a:lnT w="12700" cap="flat" cmpd="sng" algn="ctr">
                      <a:solidFill>
                        <a:srgbClr val="A0D2E0"/>
                      </a:solidFill>
                      <a:prstDash val="solid"/>
                      <a:round/>
                      <a:headEnd type="none" w="med" len="med"/>
                      <a:tailEnd type="none" w="med" len="med"/>
                    </a:lnT>
                    <a:lnB w="12700" cap="flat" cmpd="sng" algn="ctr">
                      <a:solidFill>
                        <a:srgbClr val="202BE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9"/>
                        </a:rPr>
                        <a:t>Nová Kaledonie</a:t>
                      </a:r>
                      <a:endParaRPr lang="cs-CZ" sz="1200" b="1">
                        <a:effectLst/>
                      </a:endParaRPr>
                    </a:p>
                  </a:txBody>
                  <a:tcPr marL="9239" marR="9239" marT="4619" marB="4619" anchor="ctr">
                    <a:lnL w="12700" cap="flat" cmpd="sng" algn="ctr">
                      <a:solidFill>
                        <a:srgbClr val="A0D9E0"/>
                      </a:solidFill>
                      <a:prstDash val="solid"/>
                      <a:round/>
                      <a:headEnd type="none" w="med" len="med"/>
                      <a:tailEnd type="none" w="med" len="med"/>
                    </a:lnL>
                    <a:lnR w="12700" cap="flat" cmpd="sng" algn="ctr">
                      <a:solidFill>
                        <a:srgbClr val="20E9E0"/>
                      </a:solidFill>
                      <a:prstDash val="solid"/>
                      <a:round/>
                      <a:headEnd type="none" w="med" len="med"/>
                      <a:tailEnd type="none" w="med" len="med"/>
                    </a:lnR>
                    <a:lnT w="12700" cap="flat" cmpd="sng" algn="ctr">
                      <a:solidFill>
                        <a:srgbClr val="A0D9E0"/>
                      </a:solidFill>
                      <a:prstDash val="solid"/>
                      <a:round/>
                      <a:headEnd type="none" w="med" len="med"/>
                      <a:tailEnd type="none" w="med" len="med"/>
                    </a:lnT>
                    <a:lnB w="12700" cap="flat" cmpd="sng" algn="ctr">
                      <a:solidFill>
                        <a:srgbClr val="A024E1"/>
                      </a:solidFill>
                      <a:prstDash val="solid"/>
                      <a:round/>
                      <a:headEnd type="none" w="med" len="med"/>
                      <a:tailEnd type="none" w="med" len="med"/>
                    </a:lnB>
                    <a:noFill/>
                  </a:tcPr>
                </a:tc>
                <a:tc>
                  <a:txBody>
                    <a:bodyPr/>
                    <a:lstStyle/>
                    <a:p>
                      <a:pPr algn="l" rtl="0">
                        <a:buNone/>
                      </a:pPr>
                      <a:r>
                        <a:rPr lang="cs-CZ" sz="1200" b="1">
                          <a:effectLst/>
                        </a:rPr>
                        <a:t>297 892</a:t>
                      </a:r>
                    </a:p>
                  </a:txBody>
                  <a:tcPr marL="9239" marR="9239" marT="4619" marB="4619" anchor="ctr">
                    <a:lnL w="12700" cap="flat" cmpd="sng" algn="ctr">
                      <a:solidFill>
                        <a:srgbClr val="20E9E0"/>
                      </a:solidFill>
                      <a:prstDash val="solid"/>
                      <a:round/>
                      <a:headEnd type="none" w="med" len="med"/>
                      <a:tailEnd type="none" w="med" len="med"/>
                    </a:lnL>
                    <a:lnR w="12700" cap="flat" cmpd="sng" algn="ctr">
                      <a:solidFill>
                        <a:srgbClr val="20E9E0"/>
                      </a:solidFill>
                      <a:prstDash val="solid"/>
                      <a:round/>
                      <a:headEnd type="none" w="med" len="med"/>
                      <a:tailEnd type="none" w="med" len="med"/>
                    </a:lnR>
                    <a:lnT w="12700" cap="flat" cmpd="sng" algn="ctr">
                      <a:solidFill>
                        <a:srgbClr val="20E9E0"/>
                      </a:solidFill>
                      <a:prstDash val="solid"/>
                      <a:round/>
                      <a:headEnd type="none" w="med" len="med"/>
                      <a:tailEnd type="none" w="med" len="med"/>
                    </a:lnT>
                    <a:lnB w="12700" cap="flat" cmpd="sng" algn="ctr">
                      <a:solidFill>
                        <a:srgbClr val="603FE1"/>
                      </a:solidFill>
                      <a:prstDash val="solid"/>
                      <a:round/>
                      <a:headEnd type="none" w="med" len="med"/>
                      <a:tailEnd type="none" w="med" len="med"/>
                    </a:lnB>
                    <a:noFill/>
                  </a:tcPr>
                </a:tc>
                <a:tc>
                  <a:txBody>
                    <a:bodyPr/>
                    <a:lstStyle/>
                    <a:p>
                      <a:pPr algn="l" rtl="0">
                        <a:buNone/>
                      </a:pPr>
                      <a:r>
                        <a:rPr lang="cs-CZ" sz="1200">
                          <a:effectLst/>
                        </a:rPr>
                        <a:t>0,87%</a:t>
                      </a:r>
                    </a:p>
                  </a:txBody>
                  <a:tcPr marL="9239" marR="9239" marT="4619" marB="4619" anchor="ctr">
                    <a:lnL w="12700" cap="flat" cmpd="sng" algn="ctr">
                      <a:solidFill>
                        <a:srgbClr val="20E9E0"/>
                      </a:solidFill>
                      <a:prstDash val="solid"/>
                      <a:round/>
                      <a:headEnd type="none" w="med" len="med"/>
                      <a:tailEnd type="none" w="med" len="med"/>
                    </a:lnL>
                    <a:lnR w="12700" cap="flat" cmpd="sng" algn="ctr">
                      <a:solidFill>
                        <a:srgbClr val="6007E1"/>
                      </a:solidFill>
                      <a:prstDash val="solid"/>
                      <a:round/>
                      <a:headEnd type="none" w="med" len="med"/>
                      <a:tailEnd type="none" w="med" len="med"/>
                    </a:lnR>
                    <a:lnT w="12700" cap="flat" cmpd="sng" algn="ctr">
                      <a:solidFill>
                        <a:srgbClr val="20E9E0"/>
                      </a:solidFill>
                      <a:prstDash val="solid"/>
                      <a:round/>
                      <a:headEnd type="none" w="med" len="med"/>
                      <a:tailEnd type="none" w="med" len="med"/>
                    </a:lnT>
                    <a:lnB w="12700" cap="flat" cmpd="sng" algn="ctr">
                      <a:solidFill>
                        <a:srgbClr val="A049E1"/>
                      </a:solidFill>
                      <a:prstDash val="solid"/>
                      <a:round/>
                      <a:headEnd type="none" w="med" len="med"/>
                      <a:tailEnd type="none" w="med" len="med"/>
                    </a:lnB>
                    <a:noFill/>
                  </a:tcPr>
                </a:tc>
                <a:tc>
                  <a:txBody>
                    <a:bodyPr/>
                    <a:lstStyle/>
                    <a:p>
                      <a:pPr algn="l" rtl="0">
                        <a:buNone/>
                      </a:pPr>
                      <a:r>
                        <a:rPr lang="cs-CZ" sz="1200">
                          <a:effectLst/>
                        </a:rPr>
                        <a:t>2 559</a:t>
                      </a:r>
                    </a:p>
                  </a:txBody>
                  <a:tcPr marL="9239" marR="9239" marT="4619" marB="4619" anchor="ctr">
                    <a:lnL w="12700" cap="flat" cmpd="sng" algn="ctr">
                      <a:solidFill>
                        <a:srgbClr val="6007E1"/>
                      </a:solidFill>
                      <a:prstDash val="solid"/>
                      <a:round/>
                      <a:headEnd type="none" w="med" len="med"/>
                      <a:tailEnd type="none" w="med" len="med"/>
                    </a:lnL>
                    <a:lnR w="12700" cap="flat" cmpd="sng" algn="ctr">
                      <a:solidFill>
                        <a:srgbClr val="2008E1"/>
                      </a:solidFill>
                      <a:prstDash val="solid"/>
                      <a:round/>
                      <a:headEnd type="none" w="med" len="med"/>
                      <a:tailEnd type="none" w="med" len="med"/>
                    </a:lnR>
                    <a:lnT w="12700" cap="flat" cmpd="sng" algn="ctr">
                      <a:solidFill>
                        <a:srgbClr val="6007E1"/>
                      </a:solidFill>
                      <a:prstDash val="solid"/>
                      <a:round/>
                      <a:headEnd type="none" w="med" len="med"/>
                      <a:tailEnd type="none" w="med" len="med"/>
                    </a:lnT>
                    <a:lnB w="12700" cap="flat" cmpd="sng" algn="ctr">
                      <a:solidFill>
                        <a:srgbClr val="A041E1"/>
                      </a:solidFill>
                      <a:prstDash val="solid"/>
                      <a:round/>
                      <a:headEnd type="none" w="med" len="med"/>
                      <a:tailEnd type="none" w="med" len="med"/>
                    </a:lnB>
                    <a:noFill/>
                  </a:tcPr>
                </a:tc>
                <a:tc>
                  <a:txBody>
                    <a:bodyPr/>
                    <a:lstStyle/>
                    <a:p>
                      <a:pPr algn="l" rtl="0">
                        <a:buNone/>
                      </a:pPr>
                      <a:r>
                        <a:rPr lang="cs-CZ" sz="1200">
                          <a:effectLst/>
                        </a:rPr>
                        <a:t>16</a:t>
                      </a:r>
                    </a:p>
                  </a:txBody>
                  <a:tcPr marL="9239" marR="9239" marT="4619" marB="4619" anchor="ctr">
                    <a:lnL w="12700" cap="flat" cmpd="sng" algn="ctr">
                      <a:solidFill>
                        <a:srgbClr val="2008E1"/>
                      </a:solidFill>
                      <a:prstDash val="solid"/>
                      <a:round/>
                      <a:headEnd type="none" w="med" len="med"/>
                      <a:tailEnd type="none" w="med" len="med"/>
                    </a:lnL>
                    <a:lnR w="12700" cap="flat" cmpd="sng" algn="ctr">
                      <a:solidFill>
                        <a:srgbClr val="2002E1"/>
                      </a:solidFill>
                      <a:prstDash val="solid"/>
                      <a:round/>
                      <a:headEnd type="none" w="med" len="med"/>
                      <a:tailEnd type="none" w="med" len="med"/>
                    </a:lnR>
                    <a:lnT w="12700" cap="flat" cmpd="sng" algn="ctr">
                      <a:solidFill>
                        <a:srgbClr val="2008E1"/>
                      </a:solidFill>
                      <a:prstDash val="solid"/>
                      <a:round/>
                      <a:headEnd type="none" w="med" len="med"/>
                      <a:tailEnd type="none" w="med" len="med"/>
                    </a:lnT>
                    <a:lnB w="12700" cap="flat" cmpd="sng" algn="ctr">
                      <a:solidFill>
                        <a:srgbClr val="E049E1"/>
                      </a:solidFill>
                      <a:prstDash val="solid"/>
                      <a:round/>
                      <a:headEnd type="none" w="med" len="med"/>
                      <a:tailEnd type="none" w="med" len="med"/>
                    </a:lnB>
                    <a:noFill/>
                  </a:tcPr>
                </a:tc>
                <a:tc>
                  <a:txBody>
                    <a:bodyPr/>
                    <a:lstStyle/>
                    <a:p>
                      <a:pPr algn="l" rtl="0">
                        <a:buNone/>
                      </a:pPr>
                      <a:r>
                        <a:rPr lang="cs-CZ" sz="1200">
                          <a:effectLst/>
                        </a:rPr>
                        <a:t>18 280</a:t>
                      </a:r>
                    </a:p>
                  </a:txBody>
                  <a:tcPr marL="9239" marR="9239" marT="4619" marB="4619" anchor="ctr">
                    <a:lnL w="12700" cap="flat" cmpd="sng" algn="ctr">
                      <a:solidFill>
                        <a:srgbClr val="2002E1"/>
                      </a:solidFill>
                      <a:prstDash val="solid"/>
                      <a:round/>
                      <a:headEnd type="none" w="med" len="med"/>
                      <a:tailEnd type="none" w="med" len="med"/>
                    </a:lnL>
                    <a:lnR w="12700" cap="flat" cmpd="sng" algn="ctr">
                      <a:solidFill>
                        <a:srgbClr val="A016E1"/>
                      </a:solidFill>
                      <a:prstDash val="solid"/>
                      <a:round/>
                      <a:headEnd type="none" w="med" len="med"/>
                      <a:tailEnd type="none" w="med" len="med"/>
                    </a:lnR>
                    <a:lnT w="12700" cap="flat" cmpd="sng" algn="ctr">
                      <a:solidFill>
                        <a:srgbClr val="2002E1"/>
                      </a:solidFill>
                      <a:prstDash val="solid"/>
                      <a:round/>
                      <a:headEnd type="none" w="med" len="med"/>
                      <a:tailEnd type="none" w="med" len="med"/>
                    </a:lnT>
                    <a:lnB w="12700" cap="flat" cmpd="sng" algn="ctr">
                      <a:solidFill>
                        <a:srgbClr val="605CE1"/>
                      </a:solidFill>
                      <a:prstDash val="solid"/>
                      <a:round/>
                      <a:headEnd type="none" w="med" len="med"/>
                      <a:tailEnd type="none" w="med" len="med"/>
                    </a:lnB>
                    <a:noFill/>
                  </a:tcPr>
                </a:tc>
                <a:tc>
                  <a:txBody>
                    <a:bodyPr/>
                    <a:lstStyle/>
                    <a:p>
                      <a:pPr algn="l" rtl="0">
                        <a:buNone/>
                      </a:pPr>
                      <a:r>
                        <a:rPr lang="cs-CZ" sz="1200">
                          <a:effectLst/>
                        </a:rPr>
                        <a:t>348</a:t>
                      </a:r>
                    </a:p>
                  </a:txBody>
                  <a:tcPr marL="9239" marR="9239" marT="4619" marB="4619" anchor="ctr">
                    <a:lnL w="12700" cap="flat" cmpd="sng" algn="ctr">
                      <a:solidFill>
                        <a:srgbClr val="A016E1"/>
                      </a:solidFill>
                      <a:prstDash val="solid"/>
                      <a:round/>
                      <a:headEnd type="none" w="med" len="med"/>
                      <a:tailEnd type="none" w="med" len="med"/>
                    </a:lnL>
                    <a:lnR w="12700" cap="flat" cmpd="sng" algn="ctr">
                      <a:solidFill>
                        <a:srgbClr val="A01DE1"/>
                      </a:solidFill>
                      <a:prstDash val="solid"/>
                      <a:round/>
                      <a:headEnd type="none" w="med" len="med"/>
                      <a:tailEnd type="none" w="med" len="med"/>
                    </a:lnR>
                    <a:lnT w="12700" cap="flat" cmpd="sng" algn="ctr">
                      <a:solidFill>
                        <a:srgbClr val="A016E1"/>
                      </a:solidFill>
                      <a:prstDash val="solid"/>
                      <a:round/>
                      <a:headEnd type="none" w="med" len="med"/>
                      <a:tailEnd type="none" w="med" len="med"/>
                    </a:lnT>
                    <a:lnB w="12700" cap="flat" cmpd="sng" algn="ctr">
                      <a:solidFill>
                        <a:srgbClr val="A055E1"/>
                      </a:solidFill>
                      <a:prstDash val="solid"/>
                      <a:round/>
                      <a:headEnd type="none" w="med" len="med"/>
                      <a:tailEnd type="none" w="med" len="med"/>
                    </a:lnB>
                    <a:noFill/>
                  </a:tcPr>
                </a:tc>
                <a:tc>
                  <a:txBody>
                    <a:bodyPr/>
                    <a:lstStyle/>
                    <a:p>
                      <a:pPr algn="l" rtl="0">
                        <a:buNone/>
                      </a:pPr>
                      <a:r>
                        <a:rPr lang="cs-CZ" sz="1200">
                          <a:effectLst/>
                        </a:rPr>
                        <a:t>1,9</a:t>
                      </a:r>
                    </a:p>
                  </a:txBody>
                  <a:tcPr marL="9239" marR="9239" marT="4619" marB="4619" anchor="ctr">
                    <a:lnL w="12700" cap="flat" cmpd="sng" algn="ctr">
                      <a:solidFill>
                        <a:srgbClr val="A01DE1"/>
                      </a:solidFill>
                      <a:prstDash val="solid"/>
                      <a:round/>
                      <a:headEnd type="none" w="med" len="med"/>
                      <a:tailEnd type="none" w="med" len="med"/>
                    </a:lnL>
                    <a:lnR w="12700" cap="flat" cmpd="sng" algn="ctr">
                      <a:solidFill>
                        <a:srgbClr val="E011E1"/>
                      </a:solidFill>
                      <a:prstDash val="solid"/>
                      <a:round/>
                      <a:headEnd type="none" w="med" len="med"/>
                      <a:tailEnd type="none" w="med" len="med"/>
                    </a:lnR>
                    <a:lnT w="12700" cap="flat" cmpd="sng" algn="ctr">
                      <a:solidFill>
                        <a:srgbClr val="A01DE1"/>
                      </a:solidFill>
                      <a:prstDash val="solid"/>
                      <a:round/>
                      <a:headEnd type="none" w="med" len="med"/>
                      <a:tailEnd type="none" w="med" len="med"/>
                    </a:lnT>
                    <a:lnB w="12700" cap="flat" cmpd="sng" algn="ctr">
                      <a:solidFill>
                        <a:srgbClr val="A054E1"/>
                      </a:solidFill>
                      <a:prstDash val="solid"/>
                      <a:round/>
                      <a:headEnd type="none" w="med" len="med"/>
                      <a:tailEnd type="none" w="med" len="med"/>
                    </a:lnB>
                    <a:noFill/>
                  </a:tcPr>
                </a:tc>
                <a:tc>
                  <a:txBody>
                    <a:bodyPr/>
                    <a:lstStyle/>
                    <a:p>
                      <a:pPr algn="l" rtl="0">
                        <a:buNone/>
                      </a:pPr>
                      <a:r>
                        <a:rPr lang="cs-CZ" sz="1200">
                          <a:effectLst/>
                        </a:rPr>
                        <a:t>35</a:t>
                      </a:r>
                    </a:p>
                  </a:txBody>
                  <a:tcPr marL="9239" marR="9239" marT="4619" marB="4619" anchor="ctr">
                    <a:lnL w="12700" cap="flat" cmpd="sng" algn="ctr">
                      <a:solidFill>
                        <a:srgbClr val="E011E1"/>
                      </a:solidFill>
                      <a:prstDash val="solid"/>
                      <a:round/>
                      <a:headEnd type="none" w="med" len="med"/>
                      <a:tailEnd type="none" w="med" len="med"/>
                    </a:lnL>
                    <a:lnR w="12700" cap="flat" cmpd="sng" algn="ctr">
                      <a:solidFill>
                        <a:srgbClr val="E020E1"/>
                      </a:solidFill>
                      <a:prstDash val="solid"/>
                      <a:round/>
                      <a:headEnd type="none" w="med" len="med"/>
                      <a:tailEnd type="none" w="med" len="med"/>
                    </a:lnR>
                    <a:lnT w="12700" cap="flat" cmpd="sng" algn="ctr">
                      <a:solidFill>
                        <a:srgbClr val="E011E1"/>
                      </a:solidFill>
                      <a:prstDash val="solid"/>
                      <a:round/>
                      <a:headEnd type="none" w="med" len="med"/>
                      <a:tailEnd type="none" w="med" len="med"/>
                    </a:lnT>
                    <a:lnB w="12700" cap="flat" cmpd="sng" algn="ctr">
                      <a:solidFill>
                        <a:srgbClr val="205FE1"/>
                      </a:solidFill>
                      <a:prstDash val="solid"/>
                      <a:round/>
                      <a:headEnd type="none" w="med" len="med"/>
                      <a:tailEnd type="none" w="med" len="med"/>
                    </a:lnB>
                    <a:noFill/>
                  </a:tcPr>
                </a:tc>
                <a:tc>
                  <a:txBody>
                    <a:bodyPr/>
                    <a:lstStyle/>
                    <a:p>
                      <a:pPr algn="l" rtl="0">
                        <a:buNone/>
                      </a:pPr>
                      <a:r>
                        <a:rPr lang="cs-CZ" sz="1200">
                          <a:effectLst/>
                        </a:rPr>
                        <a:t>76%</a:t>
                      </a:r>
                    </a:p>
                  </a:txBody>
                  <a:tcPr marL="9239" marR="9239" marT="4619" marB="4619" anchor="ctr">
                    <a:lnL w="12700" cap="flat" cmpd="sng" algn="ctr">
                      <a:solidFill>
                        <a:srgbClr val="E020E1"/>
                      </a:solidFill>
                      <a:prstDash val="solid"/>
                      <a:round/>
                      <a:headEnd type="none" w="med" len="med"/>
                      <a:tailEnd type="none" w="med" len="med"/>
                    </a:lnL>
                    <a:lnR w="12700" cap="flat" cmpd="sng" algn="ctr">
                      <a:solidFill>
                        <a:srgbClr val="A027E1"/>
                      </a:solidFill>
                      <a:prstDash val="solid"/>
                      <a:round/>
                      <a:headEnd type="none" w="med" len="med"/>
                      <a:tailEnd type="none" w="med" len="med"/>
                    </a:lnR>
                    <a:lnT w="12700" cap="flat" cmpd="sng" algn="ctr">
                      <a:solidFill>
                        <a:srgbClr val="E020E1"/>
                      </a:solidFill>
                      <a:prstDash val="solid"/>
                      <a:round/>
                      <a:headEnd type="none" w="med" len="med"/>
                      <a:tailEnd type="none" w="med" len="med"/>
                    </a:lnT>
                    <a:lnB w="12700" cap="flat" cmpd="sng" algn="ctr">
                      <a:solidFill>
                        <a:srgbClr val="2061E1"/>
                      </a:solidFill>
                      <a:prstDash val="solid"/>
                      <a:round/>
                      <a:headEnd type="none" w="med" len="med"/>
                      <a:tailEnd type="none" w="med" len="med"/>
                    </a:lnB>
                    <a:noFill/>
                  </a:tcPr>
                </a:tc>
                <a:tc>
                  <a:txBody>
                    <a:bodyPr/>
                    <a:lstStyle/>
                    <a:p>
                      <a:pPr algn="l" rtl="0">
                        <a:buNone/>
                      </a:pPr>
                      <a:r>
                        <a:rPr lang="cs-CZ" sz="1200">
                          <a:effectLst/>
                        </a:rPr>
                        <a:t>0,0036%</a:t>
                      </a:r>
                    </a:p>
                  </a:txBody>
                  <a:tcPr marL="9239" marR="9239" marT="4619" marB="4619" anchor="ctr">
                    <a:lnL w="12700" cap="flat" cmpd="sng" algn="ctr">
                      <a:solidFill>
                        <a:srgbClr val="A027E1"/>
                      </a:solidFill>
                      <a:prstDash val="solid"/>
                      <a:round/>
                      <a:headEnd type="none" w="med" len="med"/>
                      <a:tailEnd type="none" w="med" len="med"/>
                    </a:lnL>
                    <a:lnR w="12700" cap="flat" cmpd="sng" algn="ctr">
                      <a:solidFill>
                        <a:srgbClr val="A027E1"/>
                      </a:solidFill>
                      <a:prstDash val="solid"/>
                      <a:round/>
                      <a:headEnd type="none" w="med" len="med"/>
                      <a:tailEnd type="none" w="med" len="med"/>
                    </a:lnR>
                    <a:lnT w="12700" cap="flat" cmpd="sng" algn="ctr">
                      <a:solidFill>
                        <a:srgbClr val="A027E1"/>
                      </a:solidFill>
                      <a:prstDash val="solid"/>
                      <a:round/>
                      <a:headEnd type="none" w="med" len="med"/>
                      <a:tailEnd type="none" w="med" len="med"/>
                    </a:lnT>
                    <a:lnB w="12700" cap="flat" cmpd="sng" algn="ctr">
                      <a:solidFill>
                        <a:srgbClr val="6063E1"/>
                      </a:solidFill>
                      <a:prstDash val="solid"/>
                      <a:round/>
                      <a:headEnd type="none" w="med" len="med"/>
                      <a:tailEnd type="none" w="med" len="med"/>
                    </a:lnB>
                    <a:noFill/>
                  </a:tcPr>
                </a:tc>
                <a:extLst>
                  <a:ext uri="{0D108BD9-81ED-4DB2-BD59-A6C34878D82A}">
                    <a16:rowId xmlns:a16="http://schemas.microsoft.com/office/drawing/2014/main" val="569979186"/>
                  </a:ext>
                </a:extLst>
              </a:tr>
              <a:tr h="175532">
                <a:tc gridSpan="2">
                  <a:txBody>
                    <a:bodyPr/>
                    <a:lstStyle/>
                    <a:p>
                      <a:pPr algn="l">
                        <a:buNone/>
                      </a:pPr>
                      <a:r>
                        <a:rPr lang="cs-CZ" sz="1200">
                          <a:effectLst/>
                        </a:rPr>
                        <a:t>8</a:t>
                      </a:r>
                    </a:p>
                  </a:txBody>
                  <a:tcPr marL="9239" marR="9239" marT="4619" marB="4619" anchor="ctr">
                    <a:lnL w="12700" cap="flat" cmpd="sng" algn="ctr">
                      <a:solidFill>
                        <a:srgbClr val="202BE1"/>
                      </a:solidFill>
                      <a:prstDash val="solid"/>
                      <a:round/>
                      <a:headEnd type="none" w="med" len="med"/>
                      <a:tailEnd type="none" w="med" len="med"/>
                    </a:lnL>
                    <a:lnR w="12700" cap="flat" cmpd="sng" algn="ctr">
                      <a:solidFill>
                        <a:srgbClr val="A024E1"/>
                      </a:solidFill>
                      <a:prstDash val="solid"/>
                      <a:round/>
                      <a:headEnd type="none" w="med" len="med"/>
                      <a:tailEnd type="none" w="med" len="med"/>
                    </a:lnR>
                    <a:lnT w="12700" cap="flat" cmpd="sng" algn="ctr">
                      <a:solidFill>
                        <a:srgbClr val="202BE1"/>
                      </a:solidFill>
                      <a:prstDash val="solid"/>
                      <a:round/>
                      <a:headEnd type="none" w="med" len="med"/>
                      <a:tailEnd type="none" w="med" len="med"/>
                    </a:lnT>
                    <a:lnB w="12700" cap="flat" cmpd="sng" algn="ctr">
                      <a:solidFill>
                        <a:srgbClr val="606CE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0"/>
                        </a:rPr>
                        <a:t>Francouzská Polynésie</a:t>
                      </a:r>
                      <a:endParaRPr lang="cs-CZ" sz="1200" b="1">
                        <a:effectLst/>
                      </a:endParaRPr>
                    </a:p>
                  </a:txBody>
                  <a:tcPr marL="9239" marR="9239" marT="4619" marB="4619" anchor="ctr">
                    <a:lnL w="12700" cap="flat" cmpd="sng" algn="ctr">
                      <a:solidFill>
                        <a:srgbClr val="A024E1"/>
                      </a:solidFill>
                      <a:prstDash val="solid"/>
                      <a:round/>
                      <a:headEnd type="none" w="med" len="med"/>
                      <a:tailEnd type="none" w="med" len="med"/>
                    </a:lnL>
                    <a:lnR w="12700" cap="flat" cmpd="sng" algn="ctr">
                      <a:solidFill>
                        <a:srgbClr val="603FE1"/>
                      </a:solidFill>
                      <a:prstDash val="solid"/>
                      <a:round/>
                      <a:headEnd type="none" w="med" len="med"/>
                      <a:tailEnd type="none" w="med" len="med"/>
                    </a:lnR>
                    <a:lnT w="12700" cap="flat" cmpd="sng" algn="ctr">
                      <a:solidFill>
                        <a:srgbClr val="A024E1"/>
                      </a:solidFill>
                      <a:prstDash val="solid"/>
                      <a:round/>
                      <a:headEnd type="none" w="med" len="med"/>
                      <a:tailEnd type="none" w="med" len="med"/>
                    </a:lnT>
                    <a:lnB w="12700" cap="flat" cmpd="sng" algn="ctr">
                      <a:solidFill>
                        <a:srgbClr val="A070E1"/>
                      </a:solidFill>
                      <a:prstDash val="solid"/>
                      <a:round/>
                      <a:headEnd type="none" w="med" len="med"/>
                      <a:tailEnd type="none" w="med" len="med"/>
                    </a:lnB>
                    <a:noFill/>
                  </a:tcPr>
                </a:tc>
                <a:tc>
                  <a:txBody>
                    <a:bodyPr/>
                    <a:lstStyle/>
                    <a:p>
                      <a:pPr algn="l" rtl="0">
                        <a:buNone/>
                      </a:pPr>
                      <a:r>
                        <a:rPr lang="cs-CZ" sz="1200" b="1">
                          <a:effectLst/>
                        </a:rPr>
                        <a:t>283 076</a:t>
                      </a:r>
                    </a:p>
                  </a:txBody>
                  <a:tcPr marL="9239" marR="9239" marT="4619" marB="4619" anchor="ctr">
                    <a:lnL w="12700" cap="flat" cmpd="sng" algn="ctr">
                      <a:solidFill>
                        <a:srgbClr val="603FE1"/>
                      </a:solidFill>
                      <a:prstDash val="solid"/>
                      <a:round/>
                      <a:headEnd type="none" w="med" len="med"/>
                      <a:tailEnd type="none" w="med" len="med"/>
                    </a:lnL>
                    <a:lnR w="12700" cap="flat" cmpd="sng" algn="ctr">
                      <a:solidFill>
                        <a:srgbClr val="A049E1"/>
                      </a:solidFill>
                      <a:prstDash val="solid"/>
                      <a:round/>
                      <a:headEnd type="none" w="med" len="med"/>
                      <a:tailEnd type="none" w="med" len="med"/>
                    </a:lnR>
                    <a:lnT w="12700" cap="flat" cmpd="sng" algn="ctr">
                      <a:solidFill>
                        <a:srgbClr val="603FE1"/>
                      </a:solidFill>
                      <a:prstDash val="solid"/>
                      <a:round/>
                      <a:headEnd type="none" w="med" len="med"/>
                      <a:tailEnd type="none" w="med" len="med"/>
                    </a:lnT>
                    <a:lnB w="12700" cap="flat" cmpd="sng" algn="ctr">
                      <a:solidFill>
                        <a:srgbClr val="E07BE1"/>
                      </a:solidFill>
                      <a:prstDash val="solid"/>
                      <a:round/>
                      <a:headEnd type="none" w="med" len="med"/>
                      <a:tailEnd type="none" w="med" len="med"/>
                    </a:lnB>
                    <a:noFill/>
                  </a:tcPr>
                </a:tc>
                <a:tc>
                  <a:txBody>
                    <a:bodyPr/>
                    <a:lstStyle/>
                    <a:p>
                      <a:pPr algn="l" rtl="0">
                        <a:buNone/>
                      </a:pPr>
                      <a:r>
                        <a:rPr lang="cs-CZ" sz="1200">
                          <a:effectLst/>
                        </a:rPr>
                        <a:t>0,22%</a:t>
                      </a:r>
                    </a:p>
                  </a:txBody>
                  <a:tcPr marL="9239" marR="9239" marT="4619" marB="4619" anchor="ctr">
                    <a:lnL w="12700" cap="flat" cmpd="sng" algn="ctr">
                      <a:solidFill>
                        <a:srgbClr val="A049E1"/>
                      </a:solidFill>
                      <a:prstDash val="solid"/>
                      <a:round/>
                      <a:headEnd type="none" w="med" len="med"/>
                      <a:tailEnd type="none" w="med" len="med"/>
                    </a:lnL>
                    <a:lnR w="12700" cap="flat" cmpd="sng" algn="ctr">
                      <a:solidFill>
                        <a:srgbClr val="A041E1"/>
                      </a:solidFill>
                      <a:prstDash val="solid"/>
                      <a:round/>
                      <a:headEnd type="none" w="med" len="med"/>
                      <a:tailEnd type="none" w="med" len="med"/>
                    </a:lnR>
                    <a:lnT w="12700" cap="flat" cmpd="sng" algn="ctr">
                      <a:solidFill>
                        <a:srgbClr val="A049E1"/>
                      </a:solidFill>
                      <a:prstDash val="solid"/>
                      <a:round/>
                      <a:headEnd type="none" w="med" len="med"/>
                      <a:tailEnd type="none" w="med" len="med"/>
                    </a:lnT>
                    <a:lnB w="12700" cap="flat" cmpd="sng" algn="ctr">
                      <a:solidFill>
                        <a:srgbClr val="207DE1"/>
                      </a:solidFill>
                      <a:prstDash val="solid"/>
                      <a:round/>
                      <a:headEnd type="none" w="med" len="med"/>
                      <a:tailEnd type="none" w="med" len="med"/>
                    </a:lnB>
                    <a:noFill/>
                  </a:tcPr>
                </a:tc>
                <a:tc>
                  <a:txBody>
                    <a:bodyPr/>
                    <a:lstStyle/>
                    <a:p>
                      <a:pPr algn="l" rtl="0">
                        <a:buNone/>
                      </a:pPr>
                      <a:r>
                        <a:rPr lang="cs-CZ" sz="1200">
                          <a:effectLst/>
                        </a:rPr>
                        <a:t>611</a:t>
                      </a:r>
                    </a:p>
                  </a:txBody>
                  <a:tcPr marL="9239" marR="9239" marT="4619" marB="4619" anchor="ctr">
                    <a:lnL w="12700" cap="flat" cmpd="sng" algn="ctr">
                      <a:solidFill>
                        <a:srgbClr val="A041E1"/>
                      </a:solidFill>
                      <a:prstDash val="solid"/>
                      <a:round/>
                      <a:headEnd type="none" w="med" len="med"/>
                      <a:tailEnd type="none" w="med" len="med"/>
                    </a:lnL>
                    <a:lnR w="12700" cap="flat" cmpd="sng" algn="ctr">
                      <a:solidFill>
                        <a:srgbClr val="E049E1"/>
                      </a:solidFill>
                      <a:prstDash val="solid"/>
                      <a:round/>
                      <a:headEnd type="none" w="med" len="med"/>
                      <a:tailEnd type="none" w="med" len="med"/>
                    </a:lnR>
                    <a:lnT w="12700" cap="flat" cmpd="sng" algn="ctr">
                      <a:solidFill>
                        <a:srgbClr val="A041E1"/>
                      </a:solidFill>
                      <a:prstDash val="solid"/>
                      <a:round/>
                      <a:headEnd type="none" w="med" len="med"/>
                      <a:tailEnd type="none" w="med" len="med"/>
                    </a:lnT>
                    <a:lnB w="12700" cap="flat" cmpd="sng" algn="ctr">
                      <a:solidFill>
                        <a:srgbClr val="6072E1"/>
                      </a:solidFill>
                      <a:prstDash val="solid"/>
                      <a:round/>
                      <a:headEnd type="none" w="med" len="med"/>
                      <a:tailEnd type="none" w="med" len="med"/>
                    </a:lnB>
                    <a:noFill/>
                  </a:tcPr>
                </a:tc>
                <a:tc>
                  <a:txBody>
                    <a:bodyPr/>
                    <a:lstStyle/>
                    <a:p>
                      <a:pPr algn="l" rtl="0">
                        <a:buNone/>
                      </a:pPr>
                      <a:r>
                        <a:rPr lang="cs-CZ" sz="1200">
                          <a:effectLst/>
                        </a:rPr>
                        <a:t>77</a:t>
                      </a:r>
                    </a:p>
                  </a:txBody>
                  <a:tcPr marL="9239" marR="9239" marT="4619" marB="4619" anchor="ctr">
                    <a:lnL w="12700" cap="flat" cmpd="sng" algn="ctr">
                      <a:solidFill>
                        <a:srgbClr val="E049E1"/>
                      </a:solidFill>
                      <a:prstDash val="solid"/>
                      <a:round/>
                      <a:headEnd type="none" w="med" len="med"/>
                      <a:tailEnd type="none" w="med" len="med"/>
                    </a:lnL>
                    <a:lnR w="12700" cap="flat" cmpd="sng" algn="ctr">
                      <a:solidFill>
                        <a:srgbClr val="605CE1"/>
                      </a:solidFill>
                      <a:prstDash val="solid"/>
                      <a:round/>
                      <a:headEnd type="none" w="med" len="med"/>
                      <a:tailEnd type="none" w="med" len="med"/>
                    </a:lnR>
                    <a:lnT w="12700" cap="flat" cmpd="sng" algn="ctr">
                      <a:solidFill>
                        <a:srgbClr val="E049E1"/>
                      </a:solidFill>
                      <a:prstDash val="solid"/>
                      <a:round/>
                      <a:headEnd type="none" w="med" len="med"/>
                      <a:tailEnd type="none" w="med" len="med"/>
                    </a:lnT>
                    <a:lnB w="12700" cap="flat" cmpd="sng" algn="ctr">
                      <a:solidFill>
                        <a:srgbClr val="A07FE1"/>
                      </a:solidFill>
                      <a:prstDash val="solid"/>
                      <a:round/>
                      <a:headEnd type="none" w="med" len="med"/>
                      <a:tailEnd type="none" w="med" len="med"/>
                    </a:lnB>
                    <a:noFill/>
                  </a:tcPr>
                </a:tc>
                <a:tc>
                  <a:txBody>
                    <a:bodyPr/>
                    <a:lstStyle/>
                    <a:p>
                      <a:pPr algn="l" rtl="0">
                        <a:buNone/>
                      </a:pPr>
                      <a:r>
                        <a:rPr lang="cs-CZ" sz="1200">
                          <a:effectLst/>
                        </a:rPr>
                        <a:t>3 660</a:t>
                      </a:r>
                    </a:p>
                  </a:txBody>
                  <a:tcPr marL="9239" marR="9239" marT="4619" marB="4619" anchor="ctr">
                    <a:lnL w="12700" cap="flat" cmpd="sng" algn="ctr">
                      <a:solidFill>
                        <a:srgbClr val="605CE1"/>
                      </a:solidFill>
                      <a:prstDash val="solid"/>
                      <a:round/>
                      <a:headEnd type="none" w="med" len="med"/>
                      <a:tailEnd type="none" w="med" len="med"/>
                    </a:lnL>
                    <a:lnR w="12700" cap="flat" cmpd="sng" algn="ctr">
                      <a:solidFill>
                        <a:srgbClr val="A055E1"/>
                      </a:solidFill>
                      <a:prstDash val="solid"/>
                      <a:round/>
                      <a:headEnd type="none" w="med" len="med"/>
                      <a:tailEnd type="none" w="med" len="med"/>
                    </a:lnR>
                    <a:lnT w="12700" cap="flat" cmpd="sng" algn="ctr">
                      <a:solidFill>
                        <a:srgbClr val="605CE1"/>
                      </a:solidFill>
                      <a:prstDash val="solid"/>
                      <a:round/>
                      <a:headEnd type="none" w="med" len="med"/>
                      <a:tailEnd type="none" w="med" len="med"/>
                    </a:lnT>
                    <a:lnB w="12700" cap="flat" cmpd="sng" algn="ctr">
                      <a:solidFill>
                        <a:srgbClr val="A08CE1"/>
                      </a:solidFill>
                      <a:prstDash val="solid"/>
                      <a:round/>
                      <a:headEnd type="none" w="med" len="med"/>
                      <a:tailEnd type="none" w="med" len="med"/>
                    </a:lnB>
                    <a:noFill/>
                  </a:tcPr>
                </a:tc>
                <a:tc>
                  <a:txBody>
                    <a:bodyPr/>
                    <a:lstStyle/>
                    <a:p>
                      <a:pPr algn="l" rtl="0">
                        <a:buNone/>
                      </a:pPr>
                      <a:r>
                        <a:rPr lang="cs-CZ" sz="1200">
                          <a:effectLst/>
                        </a:rPr>
                        <a:t>−1 158</a:t>
                      </a:r>
                    </a:p>
                  </a:txBody>
                  <a:tcPr marL="9239" marR="9239" marT="4619" marB="4619" anchor="ctr">
                    <a:lnL w="12700" cap="flat" cmpd="sng" algn="ctr">
                      <a:solidFill>
                        <a:srgbClr val="A055E1"/>
                      </a:solidFill>
                      <a:prstDash val="solid"/>
                      <a:round/>
                      <a:headEnd type="none" w="med" len="med"/>
                      <a:tailEnd type="none" w="med" len="med"/>
                    </a:lnL>
                    <a:lnR w="12700" cap="flat" cmpd="sng" algn="ctr">
                      <a:solidFill>
                        <a:srgbClr val="A054E1"/>
                      </a:solidFill>
                      <a:prstDash val="solid"/>
                      <a:round/>
                      <a:headEnd type="none" w="med" len="med"/>
                      <a:tailEnd type="none" w="med" len="med"/>
                    </a:lnR>
                    <a:lnT w="12700" cap="flat" cmpd="sng" algn="ctr">
                      <a:solidFill>
                        <a:srgbClr val="A055E1"/>
                      </a:solidFill>
                      <a:prstDash val="solid"/>
                      <a:round/>
                      <a:headEnd type="none" w="med" len="med"/>
                      <a:tailEnd type="none" w="med" len="med"/>
                    </a:lnT>
                    <a:lnB w="12700" cap="flat" cmpd="sng" algn="ctr">
                      <a:solidFill>
                        <a:srgbClr val="6089E1"/>
                      </a:solidFill>
                      <a:prstDash val="solid"/>
                      <a:round/>
                      <a:headEnd type="none" w="med" len="med"/>
                      <a:tailEnd type="none" w="med" len="med"/>
                    </a:lnB>
                    <a:noFill/>
                  </a:tcPr>
                </a:tc>
                <a:tc>
                  <a:txBody>
                    <a:bodyPr/>
                    <a:lstStyle/>
                    <a:p>
                      <a:pPr algn="l" rtl="0">
                        <a:buNone/>
                      </a:pPr>
                      <a:r>
                        <a:rPr lang="cs-CZ" sz="1200">
                          <a:effectLst/>
                        </a:rPr>
                        <a:t>1,5</a:t>
                      </a:r>
                    </a:p>
                  </a:txBody>
                  <a:tcPr marL="9239" marR="9239" marT="4619" marB="4619" anchor="ctr">
                    <a:lnL w="12700" cap="flat" cmpd="sng" algn="ctr">
                      <a:solidFill>
                        <a:srgbClr val="A054E1"/>
                      </a:solidFill>
                      <a:prstDash val="solid"/>
                      <a:round/>
                      <a:headEnd type="none" w="med" len="med"/>
                      <a:tailEnd type="none" w="med" len="med"/>
                    </a:lnL>
                    <a:lnR w="12700" cap="flat" cmpd="sng" algn="ctr">
                      <a:solidFill>
                        <a:srgbClr val="205FE1"/>
                      </a:solidFill>
                      <a:prstDash val="solid"/>
                      <a:round/>
                      <a:headEnd type="none" w="med" len="med"/>
                      <a:tailEnd type="none" w="med" len="med"/>
                    </a:lnR>
                    <a:lnT w="12700" cap="flat" cmpd="sng" algn="ctr">
                      <a:solidFill>
                        <a:srgbClr val="A054E1"/>
                      </a:solidFill>
                      <a:prstDash val="solid"/>
                      <a:round/>
                      <a:headEnd type="none" w="med" len="med"/>
                      <a:tailEnd type="none" w="med" len="med"/>
                    </a:lnT>
                    <a:lnB w="12700" cap="flat" cmpd="sng" algn="ctr">
                      <a:solidFill>
                        <a:srgbClr val="E085E1"/>
                      </a:solidFill>
                      <a:prstDash val="solid"/>
                      <a:round/>
                      <a:headEnd type="none" w="med" len="med"/>
                      <a:tailEnd type="none" w="med" len="med"/>
                    </a:lnB>
                    <a:noFill/>
                  </a:tcPr>
                </a:tc>
                <a:tc>
                  <a:txBody>
                    <a:bodyPr/>
                    <a:lstStyle/>
                    <a:p>
                      <a:pPr algn="l" rtl="0">
                        <a:buNone/>
                      </a:pPr>
                      <a:r>
                        <a:rPr lang="cs-CZ" sz="1200">
                          <a:effectLst/>
                        </a:rPr>
                        <a:t>37</a:t>
                      </a:r>
                    </a:p>
                  </a:txBody>
                  <a:tcPr marL="9239" marR="9239" marT="4619" marB="4619" anchor="ctr">
                    <a:lnL w="12700" cap="flat" cmpd="sng" algn="ctr">
                      <a:solidFill>
                        <a:srgbClr val="205FE1"/>
                      </a:solidFill>
                      <a:prstDash val="solid"/>
                      <a:round/>
                      <a:headEnd type="none" w="med" len="med"/>
                      <a:tailEnd type="none" w="med" len="med"/>
                    </a:lnL>
                    <a:lnR w="12700" cap="flat" cmpd="sng" algn="ctr">
                      <a:solidFill>
                        <a:srgbClr val="2061E1"/>
                      </a:solidFill>
                      <a:prstDash val="solid"/>
                      <a:round/>
                      <a:headEnd type="none" w="med" len="med"/>
                      <a:tailEnd type="none" w="med" len="med"/>
                    </a:lnR>
                    <a:lnT w="12700" cap="flat" cmpd="sng" algn="ctr">
                      <a:solidFill>
                        <a:srgbClr val="205FE1"/>
                      </a:solidFill>
                      <a:prstDash val="solid"/>
                      <a:round/>
                      <a:headEnd type="none" w="med" len="med"/>
                      <a:tailEnd type="none" w="med" len="med"/>
                    </a:lnT>
                    <a:lnB w="12700" cap="flat" cmpd="sng" algn="ctr">
                      <a:solidFill>
                        <a:srgbClr val="E083E1"/>
                      </a:solidFill>
                      <a:prstDash val="solid"/>
                      <a:round/>
                      <a:headEnd type="none" w="med" len="med"/>
                      <a:tailEnd type="none" w="med" len="med"/>
                    </a:lnB>
                    <a:noFill/>
                  </a:tcPr>
                </a:tc>
                <a:tc>
                  <a:txBody>
                    <a:bodyPr/>
                    <a:lstStyle/>
                    <a:p>
                      <a:pPr algn="l" rtl="0">
                        <a:buNone/>
                      </a:pPr>
                      <a:r>
                        <a:rPr lang="cs-CZ" sz="1200">
                          <a:effectLst/>
                        </a:rPr>
                        <a:t>66%</a:t>
                      </a:r>
                    </a:p>
                  </a:txBody>
                  <a:tcPr marL="9239" marR="9239" marT="4619" marB="4619" anchor="ctr">
                    <a:lnL w="12700" cap="flat" cmpd="sng" algn="ctr">
                      <a:solidFill>
                        <a:srgbClr val="2061E1"/>
                      </a:solidFill>
                      <a:prstDash val="solid"/>
                      <a:round/>
                      <a:headEnd type="none" w="med" len="med"/>
                      <a:tailEnd type="none" w="med" len="med"/>
                    </a:lnL>
                    <a:lnR w="12700" cap="flat" cmpd="sng" algn="ctr">
                      <a:solidFill>
                        <a:srgbClr val="6063E1"/>
                      </a:solidFill>
                      <a:prstDash val="solid"/>
                      <a:round/>
                      <a:headEnd type="none" w="med" len="med"/>
                      <a:tailEnd type="none" w="med" len="med"/>
                    </a:lnR>
                    <a:lnT w="12700" cap="flat" cmpd="sng" algn="ctr">
                      <a:solidFill>
                        <a:srgbClr val="2061E1"/>
                      </a:solidFill>
                      <a:prstDash val="solid"/>
                      <a:round/>
                      <a:headEnd type="none" w="med" len="med"/>
                      <a:tailEnd type="none" w="med" len="med"/>
                    </a:lnT>
                    <a:lnB w="12700" cap="flat" cmpd="sng" algn="ctr">
                      <a:solidFill>
                        <a:srgbClr val="60A1E1"/>
                      </a:solidFill>
                      <a:prstDash val="solid"/>
                      <a:round/>
                      <a:headEnd type="none" w="med" len="med"/>
                      <a:tailEnd type="none" w="med" len="med"/>
                    </a:lnB>
                    <a:noFill/>
                  </a:tcPr>
                </a:tc>
                <a:tc>
                  <a:txBody>
                    <a:bodyPr/>
                    <a:lstStyle/>
                    <a:p>
                      <a:pPr algn="l" rtl="0">
                        <a:buNone/>
                      </a:pPr>
                      <a:r>
                        <a:rPr lang="cs-CZ" sz="1200">
                          <a:effectLst/>
                        </a:rPr>
                        <a:t>0,0034%</a:t>
                      </a:r>
                    </a:p>
                  </a:txBody>
                  <a:tcPr marL="9239" marR="9239" marT="4619" marB="4619" anchor="ctr">
                    <a:lnL w="12700" cap="flat" cmpd="sng" algn="ctr">
                      <a:solidFill>
                        <a:srgbClr val="6063E1"/>
                      </a:solidFill>
                      <a:prstDash val="solid"/>
                      <a:round/>
                      <a:headEnd type="none" w="med" len="med"/>
                      <a:tailEnd type="none" w="med" len="med"/>
                    </a:lnL>
                    <a:lnR w="12700" cap="flat" cmpd="sng" algn="ctr">
                      <a:solidFill>
                        <a:srgbClr val="6063E1"/>
                      </a:solidFill>
                      <a:prstDash val="solid"/>
                      <a:round/>
                      <a:headEnd type="none" w="med" len="med"/>
                      <a:tailEnd type="none" w="med" len="med"/>
                    </a:lnR>
                    <a:lnT w="12700" cap="flat" cmpd="sng" algn="ctr">
                      <a:solidFill>
                        <a:srgbClr val="6063E1"/>
                      </a:solidFill>
                      <a:prstDash val="solid"/>
                      <a:round/>
                      <a:headEnd type="none" w="med" len="med"/>
                      <a:tailEnd type="none" w="med" len="med"/>
                    </a:lnT>
                    <a:lnB w="12700" cap="flat" cmpd="sng" algn="ctr">
                      <a:solidFill>
                        <a:srgbClr val="A097E1"/>
                      </a:solidFill>
                      <a:prstDash val="solid"/>
                      <a:round/>
                      <a:headEnd type="none" w="med" len="med"/>
                      <a:tailEnd type="none" w="med" len="med"/>
                    </a:lnB>
                    <a:noFill/>
                  </a:tcPr>
                </a:tc>
                <a:extLst>
                  <a:ext uri="{0D108BD9-81ED-4DB2-BD59-A6C34878D82A}">
                    <a16:rowId xmlns:a16="http://schemas.microsoft.com/office/drawing/2014/main" val="2946250244"/>
                  </a:ext>
                </a:extLst>
              </a:tr>
              <a:tr h="175532">
                <a:tc gridSpan="2">
                  <a:txBody>
                    <a:bodyPr/>
                    <a:lstStyle/>
                    <a:p>
                      <a:pPr algn="l">
                        <a:buNone/>
                      </a:pPr>
                      <a:r>
                        <a:rPr lang="cs-CZ" sz="1200">
                          <a:effectLst/>
                        </a:rPr>
                        <a:t>9</a:t>
                      </a:r>
                    </a:p>
                  </a:txBody>
                  <a:tcPr marL="9239" marR="9239" marT="4619" marB="4619" anchor="ctr">
                    <a:lnL w="12700" cap="flat" cmpd="sng" algn="ctr">
                      <a:solidFill>
                        <a:srgbClr val="606CE1"/>
                      </a:solidFill>
                      <a:prstDash val="solid"/>
                      <a:round/>
                      <a:headEnd type="none" w="med" len="med"/>
                      <a:tailEnd type="none" w="med" len="med"/>
                    </a:lnL>
                    <a:lnR w="12700" cap="flat" cmpd="sng" algn="ctr">
                      <a:solidFill>
                        <a:srgbClr val="A070E1"/>
                      </a:solidFill>
                      <a:prstDash val="solid"/>
                      <a:round/>
                      <a:headEnd type="none" w="med" len="med"/>
                      <a:tailEnd type="none" w="med" len="med"/>
                    </a:lnR>
                    <a:lnT w="12700" cap="flat" cmpd="sng" algn="ctr">
                      <a:solidFill>
                        <a:srgbClr val="606CE1"/>
                      </a:solidFill>
                      <a:prstDash val="solid"/>
                      <a:round/>
                      <a:headEnd type="none" w="med" len="med"/>
                      <a:tailEnd type="none" w="med" len="med"/>
                    </a:lnT>
                    <a:lnB w="12700" cap="flat" cmpd="sng" algn="ctr">
                      <a:solidFill>
                        <a:srgbClr val="6099E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1"/>
                        </a:rPr>
                        <a:t>Samoa</a:t>
                      </a:r>
                      <a:endParaRPr lang="cs-CZ" sz="1200" b="1">
                        <a:effectLst/>
                      </a:endParaRPr>
                    </a:p>
                  </a:txBody>
                  <a:tcPr marL="9239" marR="9239" marT="4619" marB="4619" anchor="ctr">
                    <a:lnL w="12700" cap="flat" cmpd="sng" algn="ctr">
                      <a:solidFill>
                        <a:srgbClr val="A070E1"/>
                      </a:solidFill>
                      <a:prstDash val="solid"/>
                      <a:round/>
                      <a:headEnd type="none" w="med" len="med"/>
                      <a:tailEnd type="none" w="med" len="med"/>
                    </a:lnL>
                    <a:lnR w="12700" cap="flat" cmpd="sng" algn="ctr">
                      <a:solidFill>
                        <a:srgbClr val="E07BE1"/>
                      </a:solidFill>
                      <a:prstDash val="solid"/>
                      <a:round/>
                      <a:headEnd type="none" w="med" len="med"/>
                      <a:tailEnd type="none" w="med" len="med"/>
                    </a:lnR>
                    <a:lnT w="12700" cap="flat" cmpd="sng" algn="ctr">
                      <a:solidFill>
                        <a:srgbClr val="A070E1"/>
                      </a:solidFill>
                      <a:prstDash val="solid"/>
                      <a:round/>
                      <a:headEnd type="none" w="med" len="med"/>
                      <a:tailEnd type="none" w="med" len="med"/>
                    </a:lnT>
                    <a:lnB w="12700" cap="flat" cmpd="sng" algn="ctr">
                      <a:solidFill>
                        <a:srgbClr val="20A0E1"/>
                      </a:solidFill>
                      <a:prstDash val="solid"/>
                      <a:round/>
                      <a:headEnd type="none" w="med" len="med"/>
                      <a:tailEnd type="none" w="med" len="med"/>
                    </a:lnB>
                    <a:noFill/>
                  </a:tcPr>
                </a:tc>
                <a:tc>
                  <a:txBody>
                    <a:bodyPr/>
                    <a:lstStyle/>
                    <a:p>
                      <a:pPr algn="l" rtl="0">
                        <a:buNone/>
                      </a:pPr>
                      <a:r>
                        <a:rPr lang="cs-CZ" sz="1200" b="1">
                          <a:effectLst/>
                        </a:rPr>
                        <a:t>220 528</a:t>
                      </a:r>
                    </a:p>
                  </a:txBody>
                  <a:tcPr marL="9239" marR="9239" marT="4619" marB="4619" anchor="ctr">
                    <a:lnL w="12700" cap="flat" cmpd="sng" algn="ctr">
                      <a:solidFill>
                        <a:srgbClr val="E07BE1"/>
                      </a:solidFill>
                      <a:prstDash val="solid"/>
                      <a:round/>
                      <a:headEnd type="none" w="med" len="med"/>
                      <a:tailEnd type="none" w="med" len="med"/>
                    </a:lnL>
                    <a:lnR w="12700" cap="flat" cmpd="sng" algn="ctr">
                      <a:solidFill>
                        <a:srgbClr val="207DE1"/>
                      </a:solidFill>
                      <a:prstDash val="solid"/>
                      <a:round/>
                      <a:headEnd type="none" w="med" len="med"/>
                      <a:tailEnd type="none" w="med" len="med"/>
                    </a:lnR>
                    <a:lnT w="12700" cap="flat" cmpd="sng" algn="ctr">
                      <a:solidFill>
                        <a:srgbClr val="E07BE1"/>
                      </a:solidFill>
                      <a:prstDash val="solid"/>
                      <a:round/>
                      <a:headEnd type="none" w="med" len="med"/>
                      <a:tailEnd type="none" w="med" len="med"/>
                    </a:lnT>
                    <a:lnB w="12700" cap="flat" cmpd="sng" algn="ctr">
                      <a:solidFill>
                        <a:srgbClr val="A0A8E1"/>
                      </a:solidFill>
                      <a:prstDash val="solid"/>
                      <a:round/>
                      <a:headEnd type="none" w="med" len="med"/>
                      <a:tailEnd type="none" w="med" len="med"/>
                    </a:lnB>
                    <a:noFill/>
                  </a:tcPr>
                </a:tc>
                <a:tc>
                  <a:txBody>
                    <a:bodyPr/>
                    <a:lstStyle/>
                    <a:p>
                      <a:pPr algn="l" rtl="0">
                        <a:buNone/>
                      </a:pPr>
                      <a:r>
                        <a:rPr lang="cs-CZ" sz="1200">
                          <a:effectLst/>
                        </a:rPr>
                        <a:t>0,56%</a:t>
                      </a:r>
                    </a:p>
                  </a:txBody>
                  <a:tcPr marL="9239" marR="9239" marT="4619" marB="4619" anchor="ctr">
                    <a:lnL w="12700" cap="flat" cmpd="sng" algn="ctr">
                      <a:solidFill>
                        <a:srgbClr val="207DE1"/>
                      </a:solidFill>
                      <a:prstDash val="solid"/>
                      <a:round/>
                      <a:headEnd type="none" w="med" len="med"/>
                      <a:tailEnd type="none" w="med" len="med"/>
                    </a:lnL>
                    <a:lnR w="12700" cap="flat" cmpd="sng" algn="ctr">
                      <a:solidFill>
                        <a:srgbClr val="6072E1"/>
                      </a:solidFill>
                      <a:prstDash val="solid"/>
                      <a:round/>
                      <a:headEnd type="none" w="med" len="med"/>
                      <a:tailEnd type="none" w="med" len="med"/>
                    </a:lnR>
                    <a:lnT w="12700" cap="flat" cmpd="sng" algn="ctr">
                      <a:solidFill>
                        <a:srgbClr val="207DE1"/>
                      </a:solidFill>
                      <a:prstDash val="solid"/>
                      <a:round/>
                      <a:headEnd type="none" w="med" len="med"/>
                      <a:tailEnd type="none" w="med" len="med"/>
                    </a:lnT>
                    <a:lnB w="12700" cap="flat" cmpd="sng" algn="ctr">
                      <a:solidFill>
                        <a:srgbClr val="A0AAE1"/>
                      </a:solidFill>
                      <a:prstDash val="solid"/>
                      <a:round/>
                      <a:headEnd type="none" w="med" len="med"/>
                      <a:tailEnd type="none" w="med" len="med"/>
                    </a:lnB>
                    <a:noFill/>
                  </a:tcPr>
                </a:tc>
                <a:tc>
                  <a:txBody>
                    <a:bodyPr/>
                    <a:lstStyle/>
                    <a:p>
                      <a:pPr algn="l" rtl="0">
                        <a:buNone/>
                      </a:pPr>
                      <a:r>
                        <a:rPr lang="cs-CZ" sz="1200">
                          <a:effectLst/>
                        </a:rPr>
                        <a:t>1 222</a:t>
                      </a:r>
                    </a:p>
                  </a:txBody>
                  <a:tcPr marL="9239" marR="9239" marT="4619" marB="4619" anchor="ctr">
                    <a:lnL w="12700" cap="flat" cmpd="sng" algn="ctr">
                      <a:solidFill>
                        <a:srgbClr val="6072E1"/>
                      </a:solidFill>
                      <a:prstDash val="solid"/>
                      <a:round/>
                      <a:headEnd type="none" w="med" len="med"/>
                      <a:tailEnd type="none" w="med" len="med"/>
                    </a:lnL>
                    <a:lnR w="12700" cap="flat" cmpd="sng" algn="ctr">
                      <a:solidFill>
                        <a:srgbClr val="A07FE1"/>
                      </a:solidFill>
                      <a:prstDash val="solid"/>
                      <a:round/>
                      <a:headEnd type="none" w="med" len="med"/>
                      <a:tailEnd type="none" w="med" len="med"/>
                    </a:lnR>
                    <a:lnT w="12700" cap="flat" cmpd="sng" algn="ctr">
                      <a:solidFill>
                        <a:srgbClr val="6072E1"/>
                      </a:solidFill>
                      <a:prstDash val="solid"/>
                      <a:round/>
                      <a:headEnd type="none" w="med" len="med"/>
                      <a:tailEnd type="none" w="med" len="med"/>
                    </a:lnT>
                    <a:lnB w="12700" cap="flat" cmpd="sng" algn="ctr">
                      <a:solidFill>
                        <a:srgbClr val="E0ADE1"/>
                      </a:solidFill>
                      <a:prstDash val="solid"/>
                      <a:round/>
                      <a:headEnd type="none" w="med" len="med"/>
                      <a:tailEnd type="none" w="med" len="med"/>
                    </a:lnB>
                    <a:noFill/>
                  </a:tcPr>
                </a:tc>
                <a:tc>
                  <a:txBody>
                    <a:bodyPr/>
                    <a:lstStyle/>
                    <a:p>
                      <a:pPr algn="l" rtl="0">
                        <a:buNone/>
                      </a:pPr>
                      <a:r>
                        <a:rPr lang="cs-CZ" sz="1200">
                          <a:effectLst/>
                        </a:rPr>
                        <a:t>78</a:t>
                      </a:r>
                    </a:p>
                  </a:txBody>
                  <a:tcPr marL="9239" marR="9239" marT="4619" marB="4619" anchor="ctr">
                    <a:lnL w="12700" cap="flat" cmpd="sng" algn="ctr">
                      <a:solidFill>
                        <a:srgbClr val="A07FE1"/>
                      </a:solidFill>
                      <a:prstDash val="solid"/>
                      <a:round/>
                      <a:headEnd type="none" w="med" len="med"/>
                      <a:tailEnd type="none" w="med" len="med"/>
                    </a:lnL>
                    <a:lnR w="12700" cap="flat" cmpd="sng" algn="ctr">
                      <a:solidFill>
                        <a:srgbClr val="A08CE1"/>
                      </a:solidFill>
                      <a:prstDash val="solid"/>
                      <a:round/>
                      <a:headEnd type="none" w="med" len="med"/>
                      <a:tailEnd type="none" w="med" len="med"/>
                    </a:lnR>
                    <a:lnT w="12700" cap="flat" cmpd="sng" algn="ctr">
                      <a:solidFill>
                        <a:srgbClr val="A07FE1"/>
                      </a:solidFill>
                      <a:prstDash val="solid"/>
                      <a:round/>
                      <a:headEnd type="none" w="med" len="med"/>
                      <a:tailEnd type="none" w="med" len="med"/>
                    </a:lnT>
                    <a:lnB w="12700" cap="flat" cmpd="sng" algn="ctr">
                      <a:solidFill>
                        <a:srgbClr val="A0A4E1"/>
                      </a:solidFill>
                      <a:prstDash val="solid"/>
                      <a:round/>
                      <a:headEnd type="none" w="med" len="med"/>
                      <a:tailEnd type="none" w="med" len="med"/>
                    </a:lnB>
                    <a:noFill/>
                  </a:tcPr>
                </a:tc>
                <a:tc>
                  <a:txBody>
                    <a:bodyPr/>
                    <a:lstStyle/>
                    <a:p>
                      <a:pPr algn="l" rtl="0">
                        <a:buNone/>
                      </a:pPr>
                      <a:r>
                        <a:rPr lang="cs-CZ" sz="1200">
                          <a:effectLst/>
                        </a:rPr>
                        <a:t>2 830</a:t>
                      </a:r>
                    </a:p>
                  </a:txBody>
                  <a:tcPr marL="9239" marR="9239" marT="4619" marB="4619" anchor="ctr">
                    <a:lnL w="12700" cap="flat" cmpd="sng" algn="ctr">
                      <a:solidFill>
                        <a:srgbClr val="A08CE1"/>
                      </a:solidFill>
                      <a:prstDash val="solid"/>
                      <a:round/>
                      <a:headEnd type="none" w="med" len="med"/>
                      <a:tailEnd type="none" w="med" len="med"/>
                    </a:lnL>
                    <a:lnR w="12700" cap="flat" cmpd="sng" algn="ctr">
                      <a:solidFill>
                        <a:srgbClr val="6089E1"/>
                      </a:solidFill>
                      <a:prstDash val="solid"/>
                      <a:round/>
                      <a:headEnd type="none" w="med" len="med"/>
                      <a:tailEnd type="none" w="med" len="med"/>
                    </a:lnR>
                    <a:lnT w="12700" cap="flat" cmpd="sng" algn="ctr">
                      <a:solidFill>
                        <a:srgbClr val="A08CE1"/>
                      </a:solidFill>
                      <a:prstDash val="solid"/>
                      <a:round/>
                      <a:headEnd type="none" w="med" len="med"/>
                      <a:tailEnd type="none" w="med" len="med"/>
                    </a:lnT>
                    <a:lnB w="12700" cap="flat" cmpd="sng" algn="ctr">
                      <a:solidFill>
                        <a:srgbClr val="A0A4E1"/>
                      </a:solidFill>
                      <a:prstDash val="solid"/>
                      <a:round/>
                      <a:headEnd type="none" w="med" len="med"/>
                      <a:tailEnd type="none" w="med" len="med"/>
                    </a:lnB>
                    <a:noFill/>
                  </a:tcPr>
                </a:tc>
                <a:tc>
                  <a:txBody>
                    <a:bodyPr/>
                    <a:lstStyle/>
                    <a:p>
                      <a:pPr algn="l" rtl="0">
                        <a:buNone/>
                      </a:pPr>
                      <a:r>
                        <a:rPr lang="cs-CZ" sz="1200">
                          <a:effectLst/>
                        </a:rPr>
                        <a:t>−2 792</a:t>
                      </a:r>
                    </a:p>
                  </a:txBody>
                  <a:tcPr marL="9239" marR="9239" marT="4619" marB="4619" anchor="ctr">
                    <a:lnL w="12700" cap="flat" cmpd="sng" algn="ctr">
                      <a:solidFill>
                        <a:srgbClr val="6089E1"/>
                      </a:solidFill>
                      <a:prstDash val="solid"/>
                      <a:round/>
                      <a:headEnd type="none" w="med" len="med"/>
                      <a:tailEnd type="none" w="med" len="med"/>
                    </a:lnL>
                    <a:lnR w="12700" cap="flat" cmpd="sng" algn="ctr">
                      <a:solidFill>
                        <a:srgbClr val="E085E1"/>
                      </a:solidFill>
                      <a:prstDash val="solid"/>
                      <a:round/>
                      <a:headEnd type="none" w="med" len="med"/>
                      <a:tailEnd type="none" w="med" len="med"/>
                    </a:lnR>
                    <a:lnT w="12700" cap="flat" cmpd="sng" algn="ctr">
                      <a:solidFill>
                        <a:srgbClr val="6089E1"/>
                      </a:solidFill>
                      <a:prstDash val="solid"/>
                      <a:round/>
                      <a:headEnd type="none" w="med" len="med"/>
                      <a:tailEnd type="none" w="med" len="med"/>
                    </a:lnT>
                    <a:lnB w="12700" cap="flat" cmpd="sng" algn="ctr">
                      <a:solidFill>
                        <a:srgbClr val="A0B5E1"/>
                      </a:solidFill>
                      <a:prstDash val="solid"/>
                      <a:round/>
                      <a:headEnd type="none" w="med" len="med"/>
                      <a:tailEnd type="none" w="med" len="med"/>
                    </a:lnB>
                    <a:noFill/>
                  </a:tcPr>
                </a:tc>
                <a:tc>
                  <a:txBody>
                    <a:bodyPr/>
                    <a:lstStyle/>
                    <a:p>
                      <a:pPr algn="l" rtl="0">
                        <a:buNone/>
                      </a:pPr>
                      <a:r>
                        <a:rPr lang="cs-CZ" sz="1200">
                          <a:effectLst/>
                        </a:rPr>
                        <a:t>3,7</a:t>
                      </a:r>
                    </a:p>
                  </a:txBody>
                  <a:tcPr marL="9239" marR="9239" marT="4619" marB="4619" anchor="ctr">
                    <a:lnL w="12700" cap="flat" cmpd="sng" algn="ctr">
                      <a:solidFill>
                        <a:srgbClr val="E085E1"/>
                      </a:solidFill>
                      <a:prstDash val="solid"/>
                      <a:round/>
                      <a:headEnd type="none" w="med" len="med"/>
                      <a:tailEnd type="none" w="med" len="med"/>
                    </a:lnL>
                    <a:lnR w="12700" cap="flat" cmpd="sng" algn="ctr">
                      <a:solidFill>
                        <a:srgbClr val="E083E1"/>
                      </a:solidFill>
                      <a:prstDash val="solid"/>
                      <a:round/>
                      <a:headEnd type="none" w="med" len="med"/>
                      <a:tailEnd type="none" w="med" len="med"/>
                    </a:lnR>
                    <a:lnT w="12700" cap="flat" cmpd="sng" algn="ctr">
                      <a:solidFill>
                        <a:srgbClr val="E085E1"/>
                      </a:solidFill>
                      <a:prstDash val="solid"/>
                      <a:round/>
                      <a:headEnd type="none" w="med" len="med"/>
                      <a:tailEnd type="none" w="med" len="med"/>
                    </a:lnT>
                    <a:lnB w="12700" cap="flat" cmpd="sng" algn="ctr">
                      <a:solidFill>
                        <a:srgbClr val="A0BFE1"/>
                      </a:solidFill>
                      <a:prstDash val="solid"/>
                      <a:round/>
                      <a:headEnd type="none" w="med" len="med"/>
                      <a:tailEnd type="none" w="med" len="med"/>
                    </a:lnB>
                    <a:noFill/>
                  </a:tcPr>
                </a:tc>
                <a:tc>
                  <a:txBody>
                    <a:bodyPr/>
                    <a:lstStyle/>
                    <a:p>
                      <a:pPr algn="l" rtl="0">
                        <a:buNone/>
                      </a:pPr>
                      <a:r>
                        <a:rPr lang="cs-CZ" sz="1200">
                          <a:effectLst/>
                        </a:rPr>
                        <a:t>20</a:t>
                      </a:r>
                    </a:p>
                  </a:txBody>
                  <a:tcPr marL="9239" marR="9239" marT="4619" marB="4619" anchor="ctr">
                    <a:lnL w="12700" cap="flat" cmpd="sng" algn="ctr">
                      <a:solidFill>
                        <a:srgbClr val="E083E1"/>
                      </a:solidFill>
                      <a:prstDash val="solid"/>
                      <a:round/>
                      <a:headEnd type="none" w="med" len="med"/>
                      <a:tailEnd type="none" w="med" len="med"/>
                    </a:lnL>
                    <a:lnR w="12700" cap="flat" cmpd="sng" algn="ctr">
                      <a:solidFill>
                        <a:srgbClr val="60A1E1"/>
                      </a:solidFill>
                      <a:prstDash val="solid"/>
                      <a:round/>
                      <a:headEnd type="none" w="med" len="med"/>
                      <a:tailEnd type="none" w="med" len="med"/>
                    </a:lnR>
                    <a:lnT w="12700" cap="flat" cmpd="sng" algn="ctr">
                      <a:solidFill>
                        <a:srgbClr val="E083E1"/>
                      </a:solidFill>
                      <a:prstDash val="solid"/>
                      <a:round/>
                      <a:headEnd type="none" w="med" len="med"/>
                      <a:tailEnd type="none" w="med" len="med"/>
                    </a:lnT>
                    <a:lnB w="12700" cap="flat" cmpd="sng" algn="ctr">
                      <a:solidFill>
                        <a:srgbClr val="E0BAE1"/>
                      </a:solidFill>
                      <a:prstDash val="solid"/>
                      <a:round/>
                      <a:headEnd type="none" w="med" len="med"/>
                      <a:tailEnd type="none" w="med" len="med"/>
                    </a:lnB>
                    <a:noFill/>
                  </a:tcPr>
                </a:tc>
                <a:tc>
                  <a:txBody>
                    <a:bodyPr/>
                    <a:lstStyle/>
                    <a:p>
                      <a:pPr algn="l" rtl="0">
                        <a:buNone/>
                      </a:pPr>
                      <a:r>
                        <a:rPr lang="cs-CZ" sz="1200">
                          <a:effectLst/>
                        </a:rPr>
                        <a:t>16%</a:t>
                      </a:r>
                    </a:p>
                  </a:txBody>
                  <a:tcPr marL="9239" marR="9239" marT="4619" marB="4619" anchor="ctr">
                    <a:lnL w="12700" cap="flat" cmpd="sng" algn="ctr">
                      <a:solidFill>
                        <a:srgbClr val="60A1E1"/>
                      </a:solidFill>
                      <a:prstDash val="solid"/>
                      <a:round/>
                      <a:headEnd type="none" w="med" len="med"/>
                      <a:tailEnd type="none" w="med" len="med"/>
                    </a:lnL>
                    <a:lnR w="12700" cap="flat" cmpd="sng" algn="ctr">
                      <a:solidFill>
                        <a:srgbClr val="A097E1"/>
                      </a:solidFill>
                      <a:prstDash val="solid"/>
                      <a:round/>
                      <a:headEnd type="none" w="med" len="med"/>
                      <a:tailEnd type="none" w="med" len="med"/>
                    </a:lnR>
                    <a:lnT w="12700" cap="flat" cmpd="sng" algn="ctr">
                      <a:solidFill>
                        <a:srgbClr val="60A1E1"/>
                      </a:solidFill>
                      <a:prstDash val="solid"/>
                      <a:round/>
                      <a:headEnd type="none" w="med" len="med"/>
                      <a:tailEnd type="none" w="med" len="med"/>
                    </a:lnT>
                    <a:lnB w="12700" cap="flat" cmpd="sng" algn="ctr">
                      <a:solidFill>
                        <a:srgbClr val="20C0E1"/>
                      </a:solidFill>
                      <a:prstDash val="solid"/>
                      <a:round/>
                      <a:headEnd type="none" w="med" len="med"/>
                      <a:tailEnd type="none" w="med" len="med"/>
                    </a:lnB>
                    <a:noFill/>
                  </a:tcPr>
                </a:tc>
                <a:tc>
                  <a:txBody>
                    <a:bodyPr/>
                    <a:lstStyle/>
                    <a:p>
                      <a:pPr algn="l" rtl="0">
                        <a:buNone/>
                      </a:pPr>
                      <a:r>
                        <a:rPr lang="cs-CZ" sz="1200">
                          <a:effectLst/>
                        </a:rPr>
                        <a:t>0,0027%</a:t>
                      </a:r>
                    </a:p>
                  </a:txBody>
                  <a:tcPr marL="9239" marR="9239" marT="4619" marB="4619" anchor="ctr">
                    <a:lnL w="12700" cap="flat" cmpd="sng" algn="ctr">
                      <a:solidFill>
                        <a:srgbClr val="A097E1"/>
                      </a:solidFill>
                      <a:prstDash val="solid"/>
                      <a:round/>
                      <a:headEnd type="none" w="med" len="med"/>
                      <a:tailEnd type="none" w="med" len="med"/>
                    </a:lnL>
                    <a:lnR w="12700" cap="flat" cmpd="sng" algn="ctr">
                      <a:solidFill>
                        <a:srgbClr val="A097E1"/>
                      </a:solidFill>
                      <a:prstDash val="solid"/>
                      <a:round/>
                      <a:headEnd type="none" w="med" len="med"/>
                      <a:tailEnd type="none" w="med" len="med"/>
                    </a:lnR>
                    <a:lnT w="12700" cap="flat" cmpd="sng" algn="ctr">
                      <a:solidFill>
                        <a:srgbClr val="A097E1"/>
                      </a:solidFill>
                      <a:prstDash val="solid"/>
                      <a:round/>
                      <a:headEnd type="none" w="med" len="med"/>
                      <a:tailEnd type="none" w="med" len="med"/>
                    </a:lnT>
                    <a:lnB w="12700" cap="flat" cmpd="sng" algn="ctr">
                      <a:solidFill>
                        <a:srgbClr val="60C6E1"/>
                      </a:solidFill>
                      <a:prstDash val="solid"/>
                      <a:round/>
                      <a:headEnd type="none" w="med" len="med"/>
                      <a:tailEnd type="none" w="med" len="med"/>
                    </a:lnB>
                    <a:noFill/>
                  </a:tcPr>
                </a:tc>
                <a:extLst>
                  <a:ext uri="{0D108BD9-81ED-4DB2-BD59-A6C34878D82A}">
                    <a16:rowId xmlns:a16="http://schemas.microsoft.com/office/drawing/2014/main" val="2346225815"/>
                  </a:ext>
                </a:extLst>
              </a:tr>
              <a:tr h="175532">
                <a:tc gridSpan="2">
                  <a:txBody>
                    <a:bodyPr/>
                    <a:lstStyle/>
                    <a:p>
                      <a:pPr algn="l">
                        <a:buNone/>
                      </a:pPr>
                      <a:r>
                        <a:rPr lang="cs-CZ" sz="1200">
                          <a:effectLst/>
                        </a:rPr>
                        <a:t>10</a:t>
                      </a:r>
                    </a:p>
                  </a:txBody>
                  <a:tcPr marL="9239" marR="9239" marT="4619" marB="4619" anchor="ctr">
                    <a:lnL w="12700" cap="flat" cmpd="sng" algn="ctr">
                      <a:solidFill>
                        <a:srgbClr val="6099E1"/>
                      </a:solidFill>
                      <a:prstDash val="solid"/>
                      <a:round/>
                      <a:headEnd type="none" w="med" len="med"/>
                      <a:tailEnd type="none" w="med" len="med"/>
                    </a:lnL>
                    <a:lnR w="12700" cap="flat" cmpd="sng" algn="ctr">
                      <a:solidFill>
                        <a:srgbClr val="20A0E1"/>
                      </a:solidFill>
                      <a:prstDash val="solid"/>
                      <a:round/>
                      <a:headEnd type="none" w="med" len="med"/>
                      <a:tailEnd type="none" w="med" len="med"/>
                    </a:lnR>
                    <a:lnT w="12700" cap="flat" cmpd="sng" algn="ctr">
                      <a:solidFill>
                        <a:srgbClr val="6099E1"/>
                      </a:solidFill>
                      <a:prstDash val="solid"/>
                      <a:round/>
                      <a:headEnd type="none" w="med" len="med"/>
                      <a:tailEnd type="none" w="med" len="med"/>
                    </a:lnT>
                    <a:lnB w="12700" cap="flat" cmpd="sng" algn="ctr">
                      <a:solidFill>
                        <a:srgbClr val="20DBE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2"/>
                        </a:rPr>
                        <a:t>Guam</a:t>
                      </a:r>
                      <a:endParaRPr lang="cs-CZ" sz="1200" b="1">
                        <a:effectLst/>
                      </a:endParaRPr>
                    </a:p>
                  </a:txBody>
                  <a:tcPr marL="9239" marR="9239" marT="4619" marB="4619" anchor="ctr">
                    <a:lnL w="12700" cap="flat" cmpd="sng" algn="ctr">
                      <a:solidFill>
                        <a:srgbClr val="20A0E1"/>
                      </a:solidFill>
                      <a:prstDash val="solid"/>
                      <a:round/>
                      <a:headEnd type="none" w="med" len="med"/>
                      <a:tailEnd type="none" w="med" len="med"/>
                    </a:lnL>
                    <a:lnR w="12700" cap="flat" cmpd="sng" algn="ctr">
                      <a:solidFill>
                        <a:srgbClr val="A0A8E1"/>
                      </a:solidFill>
                      <a:prstDash val="solid"/>
                      <a:round/>
                      <a:headEnd type="none" w="med" len="med"/>
                      <a:tailEnd type="none" w="med" len="med"/>
                    </a:lnR>
                    <a:lnT w="12700" cap="flat" cmpd="sng" algn="ctr">
                      <a:solidFill>
                        <a:srgbClr val="20A0E1"/>
                      </a:solidFill>
                      <a:prstDash val="solid"/>
                      <a:round/>
                      <a:headEnd type="none" w="med" len="med"/>
                      <a:tailEnd type="none" w="med" len="med"/>
                    </a:lnT>
                    <a:lnB w="12700" cap="flat" cmpd="sng" algn="ctr">
                      <a:solidFill>
                        <a:srgbClr val="60D8E1"/>
                      </a:solidFill>
                      <a:prstDash val="solid"/>
                      <a:round/>
                      <a:headEnd type="none" w="med" len="med"/>
                      <a:tailEnd type="none" w="med" len="med"/>
                    </a:lnB>
                    <a:noFill/>
                  </a:tcPr>
                </a:tc>
                <a:tc>
                  <a:txBody>
                    <a:bodyPr/>
                    <a:lstStyle/>
                    <a:p>
                      <a:pPr algn="l" rtl="0">
                        <a:buNone/>
                      </a:pPr>
                      <a:r>
                        <a:rPr lang="cs-CZ" sz="1200" b="1">
                          <a:effectLst/>
                        </a:rPr>
                        <a:t>170 185</a:t>
                      </a:r>
                    </a:p>
                  </a:txBody>
                  <a:tcPr marL="9239" marR="9239" marT="4619" marB="4619" anchor="ctr">
                    <a:lnL w="12700" cap="flat" cmpd="sng" algn="ctr">
                      <a:solidFill>
                        <a:srgbClr val="A0A8E1"/>
                      </a:solidFill>
                      <a:prstDash val="solid"/>
                      <a:round/>
                      <a:headEnd type="none" w="med" len="med"/>
                      <a:tailEnd type="none" w="med" len="med"/>
                    </a:lnL>
                    <a:lnR w="12700" cap="flat" cmpd="sng" algn="ctr">
                      <a:solidFill>
                        <a:srgbClr val="A0AAE1"/>
                      </a:solidFill>
                      <a:prstDash val="solid"/>
                      <a:round/>
                      <a:headEnd type="none" w="med" len="med"/>
                      <a:tailEnd type="none" w="med" len="med"/>
                    </a:lnR>
                    <a:lnT w="12700" cap="flat" cmpd="sng" algn="ctr">
                      <a:solidFill>
                        <a:srgbClr val="A0A8E1"/>
                      </a:solidFill>
                      <a:prstDash val="solid"/>
                      <a:round/>
                      <a:headEnd type="none" w="med" len="med"/>
                      <a:tailEnd type="none" w="med" len="med"/>
                    </a:lnT>
                    <a:lnB w="12700" cap="flat" cmpd="sng" algn="ctr">
                      <a:solidFill>
                        <a:srgbClr val="E0D4E1"/>
                      </a:solidFill>
                      <a:prstDash val="solid"/>
                      <a:round/>
                      <a:headEnd type="none" w="med" len="med"/>
                      <a:tailEnd type="none" w="med" len="med"/>
                    </a:lnB>
                    <a:noFill/>
                  </a:tcPr>
                </a:tc>
                <a:tc>
                  <a:txBody>
                    <a:bodyPr/>
                    <a:lstStyle/>
                    <a:p>
                      <a:pPr algn="l" rtl="0">
                        <a:buNone/>
                      </a:pPr>
                      <a:r>
                        <a:rPr lang="cs-CZ" sz="1200">
                          <a:effectLst/>
                        </a:rPr>
                        <a:t>0,7%</a:t>
                      </a:r>
                    </a:p>
                  </a:txBody>
                  <a:tcPr marL="9239" marR="9239" marT="4619" marB="4619" anchor="ctr">
                    <a:lnL w="12700" cap="flat" cmpd="sng" algn="ctr">
                      <a:solidFill>
                        <a:srgbClr val="A0AAE1"/>
                      </a:solidFill>
                      <a:prstDash val="solid"/>
                      <a:round/>
                      <a:headEnd type="none" w="med" len="med"/>
                      <a:tailEnd type="none" w="med" len="med"/>
                    </a:lnL>
                    <a:lnR w="12700" cap="flat" cmpd="sng" algn="ctr">
                      <a:solidFill>
                        <a:srgbClr val="E0ADE1"/>
                      </a:solidFill>
                      <a:prstDash val="solid"/>
                      <a:round/>
                      <a:headEnd type="none" w="med" len="med"/>
                      <a:tailEnd type="none" w="med" len="med"/>
                    </a:lnR>
                    <a:lnT w="12700" cap="flat" cmpd="sng" algn="ctr">
                      <a:solidFill>
                        <a:srgbClr val="A0AAE1"/>
                      </a:solidFill>
                      <a:prstDash val="solid"/>
                      <a:round/>
                      <a:headEnd type="none" w="med" len="med"/>
                      <a:tailEnd type="none" w="med" len="med"/>
                    </a:lnT>
                    <a:lnB w="12700" cap="flat" cmpd="sng" algn="ctr">
                      <a:solidFill>
                        <a:srgbClr val="A0D5E1"/>
                      </a:solidFill>
                      <a:prstDash val="solid"/>
                      <a:round/>
                      <a:headEnd type="none" w="med" len="med"/>
                      <a:tailEnd type="none" w="med" len="med"/>
                    </a:lnB>
                    <a:noFill/>
                  </a:tcPr>
                </a:tc>
                <a:tc>
                  <a:txBody>
                    <a:bodyPr/>
                    <a:lstStyle/>
                    <a:p>
                      <a:pPr algn="l" rtl="0">
                        <a:buNone/>
                      </a:pPr>
                      <a:r>
                        <a:rPr lang="cs-CZ" sz="1200">
                          <a:effectLst/>
                        </a:rPr>
                        <a:t>1 186</a:t>
                      </a:r>
                    </a:p>
                  </a:txBody>
                  <a:tcPr marL="9239" marR="9239" marT="4619" marB="4619" anchor="ctr">
                    <a:lnL w="12700" cap="flat" cmpd="sng" algn="ctr">
                      <a:solidFill>
                        <a:srgbClr val="E0ADE1"/>
                      </a:solidFill>
                      <a:prstDash val="solid"/>
                      <a:round/>
                      <a:headEnd type="none" w="med" len="med"/>
                      <a:tailEnd type="none" w="med" len="med"/>
                    </a:lnL>
                    <a:lnR w="12700" cap="flat" cmpd="sng" algn="ctr">
                      <a:solidFill>
                        <a:srgbClr val="A0A4E1"/>
                      </a:solidFill>
                      <a:prstDash val="solid"/>
                      <a:round/>
                      <a:headEnd type="none" w="med" len="med"/>
                      <a:tailEnd type="none" w="med" len="med"/>
                    </a:lnR>
                    <a:lnT w="12700" cap="flat" cmpd="sng" algn="ctr">
                      <a:solidFill>
                        <a:srgbClr val="E0ADE1"/>
                      </a:solidFill>
                      <a:prstDash val="solid"/>
                      <a:round/>
                      <a:headEnd type="none" w="med" len="med"/>
                      <a:tailEnd type="none" w="med" len="med"/>
                    </a:lnT>
                    <a:lnB w="12700" cap="flat" cmpd="sng" algn="ctr">
                      <a:solidFill>
                        <a:srgbClr val="E0D5E1"/>
                      </a:solidFill>
                      <a:prstDash val="solid"/>
                      <a:round/>
                      <a:headEnd type="none" w="med" len="med"/>
                      <a:tailEnd type="none" w="med" len="med"/>
                    </a:lnB>
                    <a:noFill/>
                  </a:tcPr>
                </a:tc>
                <a:tc>
                  <a:txBody>
                    <a:bodyPr/>
                    <a:lstStyle/>
                    <a:p>
                      <a:pPr algn="l" rtl="0">
                        <a:buNone/>
                      </a:pPr>
                      <a:r>
                        <a:rPr lang="cs-CZ" sz="1200">
                          <a:effectLst/>
                        </a:rPr>
                        <a:t>315</a:t>
                      </a:r>
                    </a:p>
                  </a:txBody>
                  <a:tcPr marL="9239" marR="9239" marT="4619" marB="4619" anchor="ctr">
                    <a:lnL w="12700" cap="flat" cmpd="sng" algn="ctr">
                      <a:solidFill>
                        <a:srgbClr val="A0A4E1"/>
                      </a:solidFill>
                      <a:prstDash val="solid"/>
                      <a:round/>
                      <a:headEnd type="none" w="med" len="med"/>
                      <a:tailEnd type="none" w="med" len="med"/>
                    </a:lnL>
                    <a:lnR w="12700" cap="flat" cmpd="sng" algn="ctr">
                      <a:solidFill>
                        <a:srgbClr val="A0A4E1"/>
                      </a:solidFill>
                      <a:prstDash val="solid"/>
                      <a:round/>
                      <a:headEnd type="none" w="med" len="med"/>
                      <a:tailEnd type="none" w="med" len="med"/>
                    </a:lnR>
                    <a:lnT w="12700" cap="flat" cmpd="sng" algn="ctr">
                      <a:solidFill>
                        <a:srgbClr val="A0A4E1"/>
                      </a:solidFill>
                      <a:prstDash val="solid"/>
                      <a:round/>
                      <a:headEnd type="none" w="med" len="med"/>
                      <a:tailEnd type="none" w="med" len="med"/>
                    </a:lnT>
                    <a:lnB w="12700" cap="flat" cmpd="sng" algn="ctr">
                      <a:solidFill>
                        <a:srgbClr val="E0E2E1"/>
                      </a:solidFill>
                      <a:prstDash val="solid"/>
                      <a:round/>
                      <a:headEnd type="none" w="med" len="med"/>
                      <a:tailEnd type="none" w="med" len="med"/>
                    </a:lnB>
                    <a:noFill/>
                  </a:tcPr>
                </a:tc>
                <a:tc>
                  <a:txBody>
                    <a:bodyPr/>
                    <a:lstStyle/>
                    <a:p>
                      <a:pPr algn="l" rtl="0">
                        <a:buNone/>
                      </a:pPr>
                      <a:r>
                        <a:rPr lang="cs-CZ" sz="1200">
                          <a:effectLst/>
                        </a:rPr>
                        <a:t>540</a:t>
                      </a:r>
                    </a:p>
                  </a:txBody>
                  <a:tcPr marL="9239" marR="9239" marT="4619" marB="4619" anchor="ctr">
                    <a:lnL w="12700" cap="flat" cmpd="sng" algn="ctr">
                      <a:solidFill>
                        <a:srgbClr val="A0A4E1"/>
                      </a:solidFill>
                      <a:prstDash val="solid"/>
                      <a:round/>
                      <a:headEnd type="none" w="med" len="med"/>
                      <a:tailEnd type="none" w="med" len="med"/>
                    </a:lnL>
                    <a:lnR w="12700" cap="flat" cmpd="sng" algn="ctr">
                      <a:solidFill>
                        <a:srgbClr val="A0B5E1"/>
                      </a:solidFill>
                      <a:prstDash val="solid"/>
                      <a:round/>
                      <a:headEnd type="none" w="med" len="med"/>
                      <a:tailEnd type="none" w="med" len="med"/>
                    </a:lnR>
                    <a:lnT w="12700" cap="flat" cmpd="sng" algn="ctr">
                      <a:solidFill>
                        <a:srgbClr val="A0A4E1"/>
                      </a:solidFill>
                      <a:prstDash val="solid"/>
                      <a:round/>
                      <a:headEnd type="none" w="med" len="med"/>
                      <a:tailEnd type="none" w="med" len="med"/>
                    </a:lnT>
                    <a:lnB w="12700" cap="flat" cmpd="sng" algn="ctr">
                      <a:solidFill>
                        <a:srgbClr val="E0E2E1"/>
                      </a:solidFill>
                      <a:prstDash val="solid"/>
                      <a:round/>
                      <a:headEnd type="none" w="med" len="med"/>
                      <a:tailEnd type="none" w="med" len="med"/>
                    </a:lnB>
                    <a:noFill/>
                  </a:tcPr>
                </a:tc>
                <a:tc>
                  <a:txBody>
                    <a:bodyPr/>
                    <a:lstStyle/>
                    <a:p>
                      <a:pPr algn="l" rtl="0">
                        <a:buNone/>
                      </a:pPr>
                      <a:r>
                        <a:rPr lang="cs-CZ" sz="1200">
                          <a:effectLst/>
                        </a:rPr>
                        <a:t>−471</a:t>
                      </a:r>
                    </a:p>
                  </a:txBody>
                  <a:tcPr marL="9239" marR="9239" marT="4619" marB="4619" anchor="ctr">
                    <a:lnL w="12700" cap="flat" cmpd="sng" algn="ctr">
                      <a:solidFill>
                        <a:srgbClr val="A0B5E1"/>
                      </a:solidFill>
                      <a:prstDash val="solid"/>
                      <a:round/>
                      <a:headEnd type="none" w="med" len="med"/>
                      <a:tailEnd type="none" w="med" len="med"/>
                    </a:lnL>
                    <a:lnR w="12700" cap="flat" cmpd="sng" algn="ctr">
                      <a:solidFill>
                        <a:srgbClr val="A0BFE1"/>
                      </a:solidFill>
                      <a:prstDash val="solid"/>
                      <a:round/>
                      <a:headEnd type="none" w="med" len="med"/>
                      <a:tailEnd type="none" w="med" len="med"/>
                    </a:lnR>
                    <a:lnT w="12700" cap="flat" cmpd="sng" algn="ctr">
                      <a:solidFill>
                        <a:srgbClr val="A0B5E1"/>
                      </a:solidFill>
                      <a:prstDash val="solid"/>
                      <a:round/>
                      <a:headEnd type="none" w="med" len="med"/>
                      <a:tailEnd type="none" w="med" len="med"/>
                    </a:lnT>
                    <a:lnB w="12700" cap="flat" cmpd="sng" algn="ctr">
                      <a:solidFill>
                        <a:srgbClr val="20EFE1"/>
                      </a:solidFill>
                      <a:prstDash val="solid"/>
                      <a:round/>
                      <a:headEnd type="none" w="med" len="med"/>
                      <a:tailEnd type="none" w="med" len="med"/>
                    </a:lnB>
                    <a:noFill/>
                  </a:tcPr>
                </a:tc>
                <a:tc>
                  <a:txBody>
                    <a:bodyPr/>
                    <a:lstStyle/>
                    <a:p>
                      <a:pPr algn="l" rtl="0">
                        <a:buNone/>
                      </a:pPr>
                      <a:r>
                        <a:rPr lang="cs-CZ" sz="1200">
                          <a:effectLst/>
                        </a:rPr>
                        <a:t>2,7</a:t>
                      </a:r>
                    </a:p>
                  </a:txBody>
                  <a:tcPr marL="9239" marR="9239" marT="4619" marB="4619" anchor="ctr">
                    <a:lnL w="12700" cap="flat" cmpd="sng" algn="ctr">
                      <a:solidFill>
                        <a:srgbClr val="A0BFE1"/>
                      </a:solidFill>
                      <a:prstDash val="solid"/>
                      <a:round/>
                      <a:headEnd type="none" w="med" len="med"/>
                      <a:tailEnd type="none" w="med" len="med"/>
                    </a:lnL>
                    <a:lnR w="12700" cap="flat" cmpd="sng" algn="ctr">
                      <a:solidFill>
                        <a:srgbClr val="E0BAE1"/>
                      </a:solidFill>
                      <a:prstDash val="solid"/>
                      <a:round/>
                      <a:headEnd type="none" w="med" len="med"/>
                      <a:tailEnd type="none" w="med" len="med"/>
                    </a:lnR>
                    <a:lnT w="12700" cap="flat" cmpd="sng" algn="ctr">
                      <a:solidFill>
                        <a:srgbClr val="A0BFE1"/>
                      </a:solidFill>
                      <a:prstDash val="solid"/>
                      <a:round/>
                      <a:headEnd type="none" w="med" len="med"/>
                      <a:tailEnd type="none" w="med" len="med"/>
                    </a:lnT>
                    <a:lnB w="12700" cap="flat" cmpd="sng" algn="ctr">
                      <a:solidFill>
                        <a:srgbClr val="60E6E1"/>
                      </a:solidFill>
                      <a:prstDash val="solid"/>
                      <a:round/>
                      <a:headEnd type="none" w="med" len="med"/>
                      <a:tailEnd type="none" w="med" len="med"/>
                    </a:lnB>
                    <a:noFill/>
                  </a:tcPr>
                </a:tc>
                <a:tc>
                  <a:txBody>
                    <a:bodyPr/>
                    <a:lstStyle/>
                    <a:p>
                      <a:pPr algn="l" rtl="0">
                        <a:buNone/>
                      </a:pPr>
                      <a:r>
                        <a:rPr lang="cs-CZ" sz="1200">
                          <a:effectLst/>
                        </a:rPr>
                        <a:t>32</a:t>
                      </a:r>
                    </a:p>
                  </a:txBody>
                  <a:tcPr marL="9239" marR="9239" marT="4619" marB="4619" anchor="ctr">
                    <a:lnL w="12700" cap="flat" cmpd="sng" algn="ctr">
                      <a:solidFill>
                        <a:srgbClr val="E0BAE1"/>
                      </a:solidFill>
                      <a:prstDash val="solid"/>
                      <a:round/>
                      <a:headEnd type="none" w="med" len="med"/>
                      <a:tailEnd type="none" w="med" len="med"/>
                    </a:lnL>
                    <a:lnR w="12700" cap="flat" cmpd="sng" algn="ctr">
                      <a:solidFill>
                        <a:srgbClr val="20C0E1"/>
                      </a:solidFill>
                      <a:prstDash val="solid"/>
                      <a:round/>
                      <a:headEnd type="none" w="med" len="med"/>
                      <a:tailEnd type="none" w="med" len="med"/>
                    </a:lnR>
                    <a:lnT w="12700" cap="flat" cmpd="sng" algn="ctr">
                      <a:solidFill>
                        <a:srgbClr val="E0BAE1"/>
                      </a:solidFill>
                      <a:prstDash val="solid"/>
                      <a:round/>
                      <a:headEnd type="none" w="med" len="med"/>
                      <a:tailEnd type="none" w="med" len="med"/>
                    </a:lnT>
                    <a:lnB w="12700" cap="flat" cmpd="sng" algn="ctr">
                      <a:solidFill>
                        <a:srgbClr val="E0FDE1"/>
                      </a:solidFill>
                      <a:prstDash val="solid"/>
                      <a:round/>
                      <a:headEnd type="none" w="med" len="med"/>
                      <a:tailEnd type="none" w="med" len="med"/>
                    </a:lnB>
                    <a:noFill/>
                  </a:tcPr>
                </a:tc>
                <a:tc>
                  <a:txBody>
                    <a:bodyPr/>
                    <a:lstStyle/>
                    <a:p>
                      <a:pPr algn="l" rtl="0">
                        <a:buNone/>
                      </a:pPr>
                      <a:r>
                        <a:rPr lang="cs-CZ" sz="1200">
                          <a:effectLst/>
                        </a:rPr>
                        <a:t>99%</a:t>
                      </a:r>
                    </a:p>
                  </a:txBody>
                  <a:tcPr marL="9239" marR="9239" marT="4619" marB="4619" anchor="ctr">
                    <a:lnL w="12700" cap="flat" cmpd="sng" algn="ctr">
                      <a:solidFill>
                        <a:srgbClr val="20C0E1"/>
                      </a:solidFill>
                      <a:prstDash val="solid"/>
                      <a:round/>
                      <a:headEnd type="none" w="med" len="med"/>
                      <a:tailEnd type="none" w="med" len="med"/>
                    </a:lnL>
                    <a:lnR w="12700" cap="flat" cmpd="sng" algn="ctr">
                      <a:solidFill>
                        <a:srgbClr val="60C6E1"/>
                      </a:solidFill>
                      <a:prstDash val="solid"/>
                      <a:round/>
                      <a:headEnd type="none" w="med" len="med"/>
                      <a:tailEnd type="none" w="med" len="med"/>
                    </a:lnR>
                    <a:lnT w="12700" cap="flat" cmpd="sng" algn="ctr">
                      <a:solidFill>
                        <a:srgbClr val="20C0E1"/>
                      </a:solidFill>
                      <a:prstDash val="solid"/>
                      <a:round/>
                      <a:headEnd type="none" w="med" len="med"/>
                      <a:tailEnd type="none" w="med" len="med"/>
                    </a:lnT>
                    <a:lnB w="12700" cap="flat" cmpd="sng" algn="ctr">
                      <a:solidFill>
                        <a:srgbClr val="60F6E1"/>
                      </a:solidFill>
                      <a:prstDash val="solid"/>
                      <a:round/>
                      <a:headEnd type="none" w="med" len="med"/>
                      <a:tailEnd type="none" w="med" len="med"/>
                    </a:lnB>
                    <a:noFill/>
                  </a:tcPr>
                </a:tc>
                <a:tc>
                  <a:txBody>
                    <a:bodyPr/>
                    <a:lstStyle/>
                    <a:p>
                      <a:pPr algn="l" rtl="0">
                        <a:buNone/>
                      </a:pPr>
                      <a:r>
                        <a:rPr lang="cs-CZ" sz="1200">
                          <a:effectLst/>
                        </a:rPr>
                        <a:t>0,0021%</a:t>
                      </a:r>
                    </a:p>
                  </a:txBody>
                  <a:tcPr marL="9239" marR="9239" marT="4619" marB="4619" anchor="ctr">
                    <a:lnL w="12700" cap="flat" cmpd="sng" algn="ctr">
                      <a:solidFill>
                        <a:srgbClr val="60C6E1"/>
                      </a:solidFill>
                      <a:prstDash val="solid"/>
                      <a:round/>
                      <a:headEnd type="none" w="med" len="med"/>
                      <a:tailEnd type="none" w="med" len="med"/>
                    </a:lnL>
                    <a:lnR w="12700" cap="flat" cmpd="sng" algn="ctr">
                      <a:solidFill>
                        <a:srgbClr val="60C6E1"/>
                      </a:solidFill>
                      <a:prstDash val="solid"/>
                      <a:round/>
                      <a:headEnd type="none" w="med" len="med"/>
                      <a:tailEnd type="none" w="med" len="med"/>
                    </a:lnR>
                    <a:lnT w="12700" cap="flat" cmpd="sng" algn="ctr">
                      <a:solidFill>
                        <a:srgbClr val="60C6E1"/>
                      </a:solidFill>
                      <a:prstDash val="solid"/>
                      <a:round/>
                      <a:headEnd type="none" w="med" len="med"/>
                      <a:tailEnd type="none" w="med" len="med"/>
                    </a:lnT>
                    <a:lnB w="12700" cap="flat" cmpd="sng" algn="ctr">
                      <a:solidFill>
                        <a:srgbClr val="60FBE1"/>
                      </a:solidFill>
                      <a:prstDash val="solid"/>
                      <a:round/>
                      <a:headEnd type="none" w="med" len="med"/>
                      <a:tailEnd type="none" w="med" len="med"/>
                    </a:lnB>
                    <a:noFill/>
                  </a:tcPr>
                </a:tc>
                <a:extLst>
                  <a:ext uri="{0D108BD9-81ED-4DB2-BD59-A6C34878D82A}">
                    <a16:rowId xmlns:a16="http://schemas.microsoft.com/office/drawing/2014/main" val="1844636284"/>
                  </a:ext>
                </a:extLst>
              </a:tr>
              <a:tr h="175532">
                <a:tc gridSpan="2">
                  <a:txBody>
                    <a:bodyPr/>
                    <a:lstStyle/>
                    <a:p>
                      <a:pPr algn="l">
                        <a:buNone/>
                      </a:pPr>
                      <a:r>
                        <a:rPr lang="cs-CZ" sz="1200">
                          <a:effectLst/>
                        </a:rPr>
                        <a:t>11</a:t>
                      </a:r>
                    </a:p>
                  </a:txBody>
                  <a:tcPr marL="9239" marR="9239" marT="4619" marB="4619" anchor="ctr">
                    <a:lnL w="12700" cap="flat" cmpd="sng" algn="ctr">
                      <a:solidFill>
                        <a:srgbClr val="20DBE1"/>
                      </a:solidFill>
                      <a:prstDash val="solid"/>
                      <a:round/>
                      <a:headEnd type="none" w="med" len="med"/>
                      <a:tailEnd type="none" w="med" len="med"/>
                    </a:lnL>
                    <a:lnR w="12700" cap="flat" cmpd="sng" algn="ctr">
                      <a:solidFill>
                        <a:srgbClr val="60D8E1"/>
                      </a:solidFill>
                      <a:prstDash val="solid"/>
                      <a:round/>
                      <a:headEnd type="none" w="med" len="med"/>
                      <a:tailEnd type="none" w="med" len="med"/>
                    </a:lnR>
                    <a:lnT w="12700" cap="flat" cmpd="sng" algn="ctr">
                      <a:solidFill>
                        <a:srgbClr val="20DBE1"/>
                      </a:solidFill>
                      <a:prstDash val="solid"/>
                      <a:round/>
                      <a:headEnd type="none" w="med" len="med"/>
                      <a:tailEnd type="none" w="med" len="med"/>
                    </a:lnT>
                    <a:lnB w="12700" cap="flat" cmpd="sng" algn="ctr">
                      <a:solidFill>
                        <a:srgbClr val="E0F5E1"/>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3"/>
                        </a:rPr>
                        <a:t>Kiribati</a:t>
                      </a:r>
                      <a:endParaRPr lang="cs-CZ" sz="1200" b="1">
                        <a:effectLst/>
                      </a:endParaRPr>
                    </a:p>
                  </a:txBody>
                  <a:tcPr marL="9239" marR="9239" marT="4619" marB="4619" anchor="ctr">
                    <a:lnL w="12700" cap="flat" cmpd="sng" algn="ctr">
                      <a:solidFill>
                        <a:srgbClr val="60D8E1"/>
                      </a:solidFill>
                      <a:prstDash val="solid"/>
                      <a:round/>
                      <a:headEnd type="none" w="med" len="med"/>
                      <a:tailEnd type="none" w="med" len="med"/>
                    </a:lnL>
                    <a:lnR w="12700" cap="flat" cmpd="sng" algn="ctr">
                      <a:solidFill>
                        <a:srgbClr val="E0D4E1"/>
                      </a:solidFill>
                      <a:prstDash val="solid"/>
                      <a:round/>
                      <a:headEnd type="none" w="med" len="med"/>
                      <a:tailEnd type="none" w="med" len="med"/>
                    </a:lnR>
                    <a:lnT w="12700" cap="flat" cmpd="sng" algn="ctr">
                      <a:solidFill>
                        <a:srgbClr val="60D8E1"/>
                      </a:solidFill>
                      <a:prstDash val="solid"/>
                      <a:round/>
                      <a:headEnd type="none" w="med" len="med"/>
                      <a:tailEnd type="none" w="med" len="med"/>
                    </a:lnT>
                    <a:lnB w="12700" cap="flat" cmpd="sng" algn="ctr">
                      <a:solidFill>
                        <a:srgbClr val="A00DE2"/>
                      </a:solidFill>
                      <a:prstDash val="solid"/>
                      <a:round/>
                      <a:headEnd type="none" w="med" len="med"/>
                      <a:tailEnd type="none" w="med" len="med"/>
                    </a:lnB>
                    <a:noFill/>
                  </a:tcPr>
                </a:tc>
                <a:tc>
                  <a:txBody>
                    <a:bodyPr/>
                    <a:lstStyle/>
                    <a:p>
                      <a:pPr algn="l" rtl="0">
                        <a:buNone/>
                      </a:pPr>
                      <a:r>
                        <a:rPr lang="cs-CZ" sz="1200" b="1">
                          <a:effectLst/>
                        </a:rPr>
                        <a:t>138 445</a:t>
                      </a:r>
                    </a:p>
                  </a:txBody>
                  <a:tcPr marL="9239" marR="9239" marT="4619" marB="4619" anchor="ctr">
                    <a:lnL w="12700" cap="flat" cmpd="sng" algn="ctr">
                      <a:solidFill>
                        <a:srgbClr val="E0D4E1"/>
                      </a:solidFill>
                      <a:prstDash val="solid"/>
                      <a:round/>
                      <a:headEnd type="none" w="med" len="med"/>
                      <a:tailEnd type="none" w="med" len="med"/>
                    </a:lnL>
                    <a:lnR w="12700" cap="flat" cmpd="sng" algn="ctr">
                      <a:solidFill>
                        <a:srgbClr val="A0D5E1"/>
                      </a:solidFill>
                      <a:prstDash val="solid"/>
                      <a:round/>
                      <a:headEnd type="none" w="med" len="med"/>
                      <a:tailEnd type="none" w="med" len="med"/>
                    </a:lnR>
                    <a:lnT w="12700" cap="flat" cmpd="sng" algn="ctr">
                      <a:solidFill>
                        <a:srgbClr val="E0D4E1"/>
                      </a:solidFill>
                      <a:prstDash val="solid"/>
                      <a:round/>
                      <a:headEnd type="none" w="med" len="med"/>
                      <a:tailEnd type="none" w="med" len="med"/>
                    </a:lnT>
                    <a:lnB w="12700" cap="flat" cmpd="sng" algn="ctr">
                      <a:solidFill>
                        <a:srgbClr val="A001E2"/>
                      </a:solidFill>
                      <a:prstDash val="solid"/>
                      <a:round/>
                      <a:headEnd type="none" w="med" len="med"/>
                      <a:tailEnd type="none" w="med" len="med"/>
                    </a:lnB>
                    <a:noFill/>
                  </a:tcPr>
                </a:tc>
                <a:tc>
                  <a:txBody>
                    <a:bodyPr/>
                    <a:lstStyle/>
                    <a:p>
                      <a:pPr algn="l" rtl="0">
                        <a:buNone/>
                      </a:pPr>
                      <a:r>
                        <a:rPr lang="cs-CZ" sz="1200">
                          <a:effectLst/>
                        </a:rPr>
                        <a:t>1,43%</a:t>
                      </a:r>
                    </a:p>
                  </a:txBody>
                  <a:tcPr marL="9239" marR="9239" marT="4619" marB="4619" anchor="ctr">
                    <a:lnL w="12700" cap="flat" cmpd="sng" algn="ctr">
                      <a:solidFill>
                        <a:srgbClr val="A0D5E1"/>
                      </a:solidFill>
                      <a:prstDash val="solid"/>
                      <a:round/>
                      <a:headEnd type="none" w="med" len="med"/>
                      <a:tailEnd type="none" w="med" len="med"/>
                    </a:lnL>
                    <a:lnR w="12700" cap="flat" cmpd="sng" algn="ctr">
                      <a:solidFill>
                        <a:srgbClr val="E0D5E1"/>
                      </a:solidFill>
                      <a:prstDash val="solid"/>
                      <a:round/>
                      <a:headEnd type="none" w="med" len="med"/>
                      <a:tailEnd type="none" w="med" len="med"/>
                    </a:lnR>
                    <a:lnT w="12700" cap="flat" cmpd="sng" algn="ctr">
                      <a:solidFill>
                        <a:srgbClr val="A0D5E1"/>
                      </a:solidFill>
                      <a:prstDash val="solid"/>
                      <a:round/>
                      <a:headEnd type="none" w="med" len="med"/>
                      <a:tailEnd type="none" w="med" len="med"/>
                    </a:lnT>
                    <a:lnB w="12700" cap="flat" cmpd="sng" algn="ctr">
                      <a:solidFill>
                        <a:srgbClr val="2005E2"/>
                      </a:solidFill>
                      <a:prstDash val="solid"/>
                      <a:round/>
                      <a:headEnd type="none" w="med" len="med"/>
                      <a:tailEnd type="none" w="med" len="med"/>
                    </a:lnB>
                    <a:noFill/>
                  </a:tcPr>
                </a:tc>
                <a:tc>
                  <a:txBody>
                    <a:bodyPr/>
                    <a:lstStyle/>
                    <a:p>
                      <a:pPr algn="l" rtl="0">
                        <a:buNone/>
                      </a:pPr>
                      <a:r>
                        <a:rPr lang="cs-CZ" sz="1200">
                          <a:effectLst/>
                        </a:rPr>
                        <a:t>1 957</a:t>
                      </a:r>
                    </a:p>
                  </a:txBody>
                  <a:tcPr marL="9239" marR="9239" marT="4619" marB="4619" anchor="ctr">
                    <a:lnL w="12700" cap="flat" cmpd="sng" algn="ctr">
                      <a:solidFill>
                        <a:srgbClr val="E0D5E1"/>
                      </a:solidFill>
                      <a:prstDash val="solid"/>
                      <a:round/>
                      <a:headEnd type="none" w="med" len="med"/>
                      <a:tailEnd type="none" w="med" len="med"/>
                    </a:lnL>
                    <a:lnR w="12700" cap="flat" cmpd="sng" algn="ctr">
                      <a:solidFill>
                        <a:srgbClr val="E0E2E1"/>
                      </a:solidFill>
                      <a:prstDash val="solid"/>
                      <a:round/>
                      <a:headEnd type="none" w="med" len="med"/>
                      <a:tailEnd type="none" w="med" len="med"/>
                    </a:lnR>
                    <a:lnT w="12700" cap="flat" cmpd="sng" algn="ctr">
                      <a:solidFill>
                        <a:srgbClr val="E0D5E1"/>
                      </a:solidFill>
                      <a:prstDash val="solid"/>
                      <a:round/>
                      <a:headEnd type="none" w="med" len="med"/>
                      <a:tailEnd type="none" w="med" len="med"/>
                    </a:lnT>
                    <a:lnB w="12700" cap="flat" cmpd="sng" algn="ctr">
                      <a:solidFill>
                        <a:srgbClr val="200FE2"/>
                      </a:solidFill>
                      <a:prstDash val="solid"/>
                      <a:round/>
                      <a:headEnd type="none" w="med" len="med"/>
                      <a:tailEnd type="none" w="med" len="med"/>
                    </a:lnB>
                    <a:noFill/>
                  </a:tcPr>
                </a:tc>
                <a:tc>
                  <a:txBody>
                    <a:bodyPr/>
                    <a:lstStyle/>
                    <a:p>
                      <a:pPr algn="l" rtl="0">
                        <a:buNone/>
                      </a:pPr>
                      <a:r>
                        <a:rPr lang="cs-CZ" sz="1200">
                          <a:effectLst/>
                        </a:rPr>
                        <a:t>171</a:t>
                      </a:r>
                    </a:p>
                  </a:txBody>
                  <a:tcPr marL="9239" marR="9239" marT="4619" marB="4619" anchor="ctr">
                    <a:lnL w="12700" cap="flat" cmpd="sng" algn="ctr">
                      <a:solidFill>
                        <a:srgbClr val="E0E2E1"/>
                      </a:solidFill>
                      <a:prstDash val="solid"/>
                      <a:round/>
                      <a:headEnd type="none" w="med" len="med"/>
                      <a:tailEnd type="none" w="med" len="med"/>
                    </a:lnL>
                    <a:lnR w="12700" cap="flat" cmpd="sng" algn="ctr">
                      <a:solidFill>
                        <a:srgbClr val="E0E2E1"/>
                      </a:solidFill>
                      <a:prstDash val="solid"/>
                      <a:round/>
                      <a:headEnd type="none" w="med" len="med"/>
                      <a:tailEnd type="none" w="med" len="med"/>
                    </a:lnR>
                    <a:lnT w="12700" cap="flat" cmpd="sng" algn="ctr">
                      <a:solidFill>
                        <a:srgbClr val="E0E2E1"/>
                      </a:solidFill>
                      <a:prstDash val="solid"/>
                      <a:round/>
                      <a:headEnd type="none" w="med" len="med"/>
                      <a:tailEnd type="none" w="med" len="med"/>
                    </a:lnT>
                    <a:lnB w="12700" cap="flat" cmpd="sng" algn="ctr">
                      <a:solidFill>
                        <a:srgbClr val="E017E2"/>
                      </a:solidFill>
                      <a:prstDash val="solid"/>
                      <a:round/>
                      <a:headEnd type="none" w="med" len="med"/>
                      <a:tailEnd type="none" w="med" len="med"/>
                    </a:lnB>
                    <a:noFill/>
                  </a:tcPr>
                </a:tc>
                <a:tc>
                  <a:txBody>
                    <a:bodyPr/>
                    <a:lstStyle/>
                    <a:p>
                      <a:pPr algn="l" rtl="0">
                        <a:buNone/>
                      </a:pPr>
                      <a:r>
                        <a:rPr lang="cs-CZ" sz="1200">
                          <a:effectLst/>
                        </a:rPr>
                        <a:t>810</a:t>
                      </a:r>
                    </a:p>
                  </a:txBody>
                  <a:tcPr marL="9239" marR="9239" marT="4619" marB="4619" anchor="ctr">
                    <a:lnL w="12700" cap="flat" cmpd="sng" algn="ctr">
                      <a:solidFill>
                        <a:srgbClr val="E0E2E1"/>
                      </a:solidFill>
                      <a:prstDash val="solid"/>
                      <a:round/>
                      <a:headEnd type="none" w="med" len="med"/>
                      <a:tailEnd type="none" w="med" len="med"/>
                    </a:lnL>
                    <a:lnR w="12700" cap="flat" cmpd="sng" algn="ctr">
                      <a:solidFill>
                        <a:srgbClr val="20EFE1"/>
                      </a:solidFill>
                      <a:prstDash val="solid"/>
                      <a:round/>
                      <a:headEnd type="none" w="med" len="med"/>
                      <a:tailEnd type="none" w="med" len="med"/>
                    </a:lnR>
                    <a:lnT w="12700" cap="flat" cmpd="sng" algn="ctr">
                      <a:solidFill>
                        <a:srgbClr val="E0E2E1"/>
                      </a:solidFill>
                      <a:prstDash val="solid"/>
                      <a:round/>
                      <a:headEnd type="none" w="med" len="med"/>
                      <a:tailEnd type="none" w="med" len="med"/>
                    </a:lnT>
                    <a:lnB w="12700" cap="flat" cmpd="sng" algn="ctr">
                      <a:solidFill>
                        <a:srgbClr val="E01CE2"/>
                      </a:solidFill>
                      <a:prstDash val="solid"/>
                      <a:round/>
                      <a:headEnd type="none" w="med" len="med"/>
                      <a:tailEnd type="none" w="med" len="med"/>
                    </a:lnB>
                    <a:noFill/>
                  </a:tcPr>
                </a:tc>
                <a:tc>
                  <a:txBody>
                    <a:bodyPr/>
                    <a:lstStyle/>
                    <a:p>
                      <a:pPr algn="l" rtl="0">
                        <a:buNone/>
                      </a:pPr>
                      <a:r>
                        <a:rPr lang="cs-CZ" sz="1200">
                          <a:effectLst/>
                        </a:rPr>
                        <a:t>−441</a:t>
                      </a:r>
                    </a:p>
                  </a:txBody>
                  <a:tcPr marL="9239" marR="9239" marT="4619" marB="4619" anchor="ctr">
                    <a:lnL w="12700" cap="flat" cmpd="sng" algn="ctr">
                      <a:solidFill>
                        <a:srgbClr val="20EFE1"/>
                      </a:solidFill>
                      <a:prstDash val="solid"/>
                      <a:round/>
                      <a:headEnd type="none" w="med" len="med"/>
                      <a:tailEnd type="none" w="med" len="med"/>
                    </a:lnL>
                    <a:lnR w="12700" cap="flat" cmpd="sng" algn="ctr">
                      <a:solidFill>
                        <a:srgbClr val="60E6E1"/>
                      </a:solidFill>
                      <a:prstDash val="solid"/>
                      <a:round/>
                      <a:headEnd type="none" w="med" len="med"/>
                      <a:tailEnd type="none" w="med" len="med"/>
                    </a:lnR>
                    <a:lnT w="12700" cap="flat" cmpd="sng" algn="ctr">
                      <a:solidFill>
                        <a:srgbClr val="20EFE1"/>
                      </a:solidFill>
                      <a:prstDash val="solid"/>
                      <a:round/>
                      <a:headEnd type="none" w="med" len="med"/>
                      <a:tailEnd type="none" w="med" len="med"/>
                    </a:lnT>
                    <a:lnB w="12700" cap="flat" cmpd="sng" algn="ctr">
                      <a:solidFill>
                        <a:srgbClr val="A01CE2"/>
                      </a:solidFill>
                      <a:prstDash val="solid"/>
                      <a:round/>
                      <a:headEnd type="none" w="med" len="med"/>
                      <a:tailEnd type="none" w="med" len="med"/>
                    </a:lnB>
                    <a:noFill/>
                  </a:tcPr>
                </a:tc>
                <a:tc>
                  <a:txBody>
                    <a:bodyPr/>
                    <a:lstStyle/>
                    <a:p>
                      <a:pPr algn="l" rtl="0">
                        <a:buNone/>
                      </a:pPr>
                      <a:r>
                        <a:rPr lang="cs-CZ" sz="1200">
                          <a:effectLst/>
                        </a:rPr>
                        <a:t>3,1</a:t>
                      </a:r>
                    </a:p>
                  </a:txBody>
                  <a:tcPr marL="9239" marR="9239" marT="4619" marB="4619" anchor="ctr">
                    <a:lnL w="12700" cap="flat" cmpd="sng" algn="ctr">
                      <a:solidFill>
                        <a:srgbClr val="60E6E1"/>
                      </a:solidFill>
                      <a:prstDash val="solid"/>
                      <a:round/>
                      <a:headEnd type="none" w="med" len="med"/>
                      <a:tailEnd type="none" w="med" len="med"/>
                    </a:lnL>
                    <a:lnR w="12700" cap="flat" cmpd="sng" algn="ctr">
                      <a:solidFill>
                        <a:srgbClr val="E0FDE1"/>
                      </a:solidFill>
                      <a:prstDash val="solid"/>
                      <a:round/>
                      <a:headEnd type="none" w="med" len="med"/>
                      <a:tailEnd type="none" w="med" len="med"/>
                    </a:lnR>
                    <a:lnT w="12700" cap="flat" cmpd="sng" algn="ctr">
                      <a:solidFill>
                        <a:srgbClr val="60E6E1"/>
                      </a:solidFill>
                      <a:prstDash val="solid"/>
                      <a:round/>
                      <a:headEnd type="none" w="med" len="med"/>
                      <a:tailEnd type="none" w="med" len="med"/>
                    </a:lnT>
                    <a:lnB w="12700" cap="flat" cmpd="sng" algn="ctr">
                      <a:solidFill>
                        <a:srgbClr val="A019E2"/>
                      </a:solidFill>
                      <a:prstDash val="solid"/>
                      <a:round/>
                      <a:headEnd type="none" w="med" len="med"/>
                      <a:tailEnd type="none" w="med" len="med"/>
                    </a:lnB>
                    <a:noFill/>
                  </a:tcPr>
                </a:tc>
                <a:tc>
                  <a:txBody>
                    <a:bodyPr/>
                    <a:lstStyle/>
                    <a:p>
                      <a:pPr algn="l" rtl="0">
                        <a:buNone/>
                      </a:pPr>
                      <a:r>
                        <a:rPr lang="cs-CZ" sz="1200">
                          <a:effectLst/>
                        </a:rPr>
                        <a:t>23</a:t>
                      </a:r>
                    </a:p>
                  </a:txBody>
                  <a:tcPr marL="9239" marR="9239" marT="4619" marB="4619" anchor="ctr">
                    <a:lnL w="12700" cap="flat" cmpd="sng" algn="ctr">
                      <a:solidFill>
                        <a:srgbClr val="E0FDE1"/>
                      </a:solidFill>
                      <a:prstDash val="solid"/>
                      <a:round/>
                      <a:headEnd type="none" w="med" len="med"/>
                      <a:tailEnd type="none" w="med" len="med"/>
                    </a:lnL>
                    <a:lnR w="12700" cap="flat" cmpd="sng" algn="ctr">
                      <a:solidFill>
                        <a:srgbClr val="60F6E1"/>
                      </a:solidFill>
                      <a:prstDash val="solid"/>
                      <a:round/>
                      <a:headEnd type="none" w="med" len="med"/>
                      <a:tailEnd type="none" w="med" len="med"/>
                    </a:lnR>
                    <a:lnT w="12700" cap="flat" cmpd="sng" algn="ctr">
                      <a:solidFill>
                        <a:srgbClr val="E0FDE1"/>
                      </a:solidFill>
                      <a:prstDash val="solid"/>
                      <a:round/>
                      <a:headEnd type="none" w="med" len="med"/>
                      <a:tailEnd type="none" w="med" len="med"/>
                    </a:lnT>
                    <a:lnB w="12700" cap="flat" cmpd="sng" algn="ctr">
                      <a:solidFill>
                        <a:srgbClr val="2017E2"/>
                      </a:solidFill>
                      <a:prstDash val="solid"/>
                      <a:round/>
                      <a:headEnd type="none" w="med" len="med"/>
                      <a:tailEnd type="none" w="med" len="med"/>
                    </a:lnB>
                    <a:noFill/>
                  </a:tcPr>
                </a:tc>
                <a:tc>
                  <a:txBody>
                    <a:bodyPr/>
                    <a:lstStyle/>
                    <a:p>
                      <a:pPr algn="l" rtl="0">
                        <a:buNone/>
                      </a:pPr>
                      <a:r>
                        <a:rPr lang="cs-CZ" sz="1200">
                          <a:effectLst/>
                        </a:rPr>
                        <a:t>58%</a:t>
                      </a:r>
                    </a:p>
                  </a:txBody>
                  <a:tcPr marL="9239" marR="9239" marT="4619" marB="4619" anchor="ctr">
                    <a:lnL w="12700" cap="flat" cmpd="sng" algn="ctr">
                      <a:solidFill>
                        <a:srgbClr val="60F6E1"/>
                      </a:solidFill>
                      <a:prstDash val="solid"/>
                      <a:round/>
                      <a:headEnd type="none" w="med" len="med"/>
                      <a:tailEnd type="none" w="med" len="med"/>
                    </a:lnL>
                    <a:lnR w="12700" cap="flat" cmpd="sng" algn="ctr">
                      <a:solidFill>
                        <a:srgbClr val="60FBE1"/>
                      </a:solidFill>
                      <a:prstDash val="solid"/>
                      <a:round/>
                      <a:headEnd type="none" w="med" len="med"/>
                      <a:tailEnd type="none" w="med" len="med"/>
                    </a:lnR>
                    <a:lnT w="12700" cap="flat" cmpd="sng" algn="ctr">
                      <a:solidFill>
                        <a:srgbClr val="60F6E1"/>
                      </a:solidFill>
                      <a:prstDash val="solid"/>
                      <a:round/>
                      <a:headEnd type="none" w="med" len="med"/>
                      <a:tailEnd type="none" w="med" len="med"/>
                    </a:lnT>
                    <a:lnB w="12700" cap="flat" cmpd="sng" algn="ctr">
                      <a:solidFill>
                        <a:srgbClr val="2024E2"/>
                      </a:solidFill>
                      <a:prstDash val="solid"/>
                      <a:round/>
                      <a:headEnd type="none" w="med" len="med"/>
                      <a:tailEnd type="none" w="med" len="med"/>
                    </a:lnB>
                    <a:noFill/>
                  </a:tcPr>
                </a:tc>
                <a:tc>
                  <a:txBody>
                    <a:bodyPr/>
                    <a:lstStyle/>
                    <a:p>
                      <a:pPr algn="l" rtl="0">
                        <a:buNone/>
                      </a:pPr>
                      <a:r>
                        <a:rPr lang="cs-CZ" sz="1200">
                          <a:effectLst/>
                        </a:rPr>
                        <a:t>0,0017%</a:t>
                      </a:r>
                    </a:p>
                  </a:txBody>
                  <a:tcPr marL="9239" marR="9239" marT="4619" marB="4619" anchor="ctr">
                    <a:lnL w="12700" cap="flat" cmpd="sng" algn="ctr">
                      <a:solidFill>
                        <a:srgbClr val="60FBE1"/>
                      </a:solidFill>
                      <a:prstDash val="solid"/>
                      <a:round/>
                      <a:headEnd type="none" w="med" len="med"/>
                      <a:tailEnd type="none" w="med" len="med"/>
                    </a:lnL>
                    <a:lnR w="12700" cap="flat" cmpd="sng" algn="ctr">
                      <a:solidFill>
                        <a:srgbClr val="60FBE1"/>
                      </a:solidFill>
                      <a:prstDash val="solid"/>
                      <a:round/>
                      <a:headEnd type="none" w="med" len="med"/>
                      <a:tailEnd type="none" w="med" len="med"/>
                    </a:lnR>
                    <a:lnT w="12700" cap="flat" cmpd="sng" algn="ctr">
                      <a:solidFill>
                        <a:srgbClr val="60FBE1"/>
                      </a:solidFill>
                      <a:prstDash val="solid"/>
                      <a:round/>
                      <a:headEnd type="none" w="med" len="med"/>
                      <a:tailEnd type="none" w="med" len="med"/>
                    </a:lnT>
                    <a:lnB w="12700" cap="flat" cmpd="sng" algn="ctr">
                      <a:solidFill>
                        <a:srgbClr val="E022E2"/>
                      </a:solidFill>
                      <a:prstDash val="solid"/>
                      <a:round/>
                      <a:headEnd type="none" w="med" len="med"/>
                      <a:tailEnd type="none" w="med" len="med"/>
                    </a:lnB>
                    <a:noFill/>
                  </a:tcPr>
                </a:tc>
                <a:extLst>
                  <a:ext uri="{0D108BD9-81ED-4DB2-BD59-A6C34878D82A}">
                    <a16:rowId xmlns:a16="http://schemas.microsoft.com/office/drawing/2014/main" val="2105690916"/>
                  </a:ext>
                </a:extLst>
              </a:tr>
              <a:tr h="175532">
                <a:tc gridSpan="2">
                  <a:txBody>
                    <a:bodyPr/>
                    <a:lstStyle/>
                    <a:p>
                      <a:pPr algn="l">
                        <a:buNone/>
                      </a:pPr>
                      <a:r>
                        <a:rPr lang="cs-CZ" sz="1200">
                          <a:effectLst/>
                        </a:rPr>
                        <a:t>12</a:t>
                      </a:r>
                    </a:p>
                  </a:txBody>
                  <a:tcPr marL="9239" marR="9239" marT="4619" marB="4619" anchor="ctr">
                    <a:lnL w="12700" cap="flat" cmpd="sng" algn="ctr">
                      <a:solidFill>
                        <a:srgbClr val="E0F5E1"/>
                      </a:solidFill>
                      <a:prstDash val="solid"/>
                      <a:round/>
                      <a:headEnd type="none" w="med" len="med"/>
                      <a:tailEnd type="none" w="med" len="med"/>
                    </a:lnL>
                    <a:lnR w="12700" cap="flat" cmpd="sng" algn="ctr">
                      <a:solidFill>
                        <a:srgbClr val="A00DE2"/>
                      </a:solidFill>
                      <a:prstDash val="solid"/>
                      <a:round/>
                      <a:headEnd type="none" w="med" len="med"/>
                      <a:tailEnd type="none" w="med" len="med"/>
                    </a:lnR>
                    <a:lnT w="12700" cap="flat" cmpd="sng" algn="ctr">
                      <a:solidFill>
                        <a:srgbClr val="E0F5E1"/>
                      </a:solidFill>
                      <a:prstDash val="solid"/>
                      <a:round/>
                      <a:headEnd type="none" w="med" len="med"/>
                      <a:tailEnd type="none" w="med" len="med"/>
                    </a:lnT>
                    <a:lnB w="12700" cap="flat" cmpd="sng" algn="ctr">
                      <a:solidFill>
                        <a:srgbClr val="A032E2"/>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4"/>
                        </a:rPr>
                        <a:t>Mikronésie</a:t>
                      </a:r>
                      <a:endParaRPr lang="cs-CZ" sz="1200" b="1">
                        <a:effectLst/>
                      </a:endParaRPr>
                    </a:p>
                  </a:txBody>
                  <a:tcPr marL="9239" marR="9239" marT="4619" marB="4619" anchor="ctr">
                    <a:lnL w="12700" cap="flat" cmpd="sng" algn="ctr">
                      <a:solidFill>
                        <a:srgbClr val="A00DE2"/>
                      </a:solidFill>
                      <a:prstDash val="solid"/>
                      <a:round/>
                      <a:headEnd type="none" w="med" len="med"/>
                      <a:tailEnd type="none" w="med" len="med"/>
                    </a:lnL>
                    <a:lnR w="12700" cap="flat" cmpd="sng" algn="ctr">
                      <a:solidFill>
                        <a:srgbClr val="A001E2"/>
                      </a:solidFill>
                      <a:prstDash val="solid"/>
                      <a:round/>
                      <a:headEnd type="none" w="med" len="med"/>
                      <a:tailEnd type="none" w="med" len="med"/>
                    </a:lnR>
                    <a:lnT w="12700" cap="flat" cmpd="sng" algn="ctr">
                      <a:solidFill>
                        <a:srgbClr val="A00DE2"/>
                      </a:solidFill>
                      <a:prstDash val="solid"/>
                      <a:round/>
                      <a:headEnd type="none" w="med" len="med"/>
                      <a:tailEnd type="none" w="med" len="med"/>
                    </a:lnT>
                    <a:lnB w="12700" cap="flat" cmpd="sng" algn="ctr">
                      <a:solidFill>
                        <a:srgbClr val="A036E2"/>
                      </a:solidFill>
                      <a:prstDash val="solid"/>
                      <a:round/>
                      <a:headEnd type="none" w="med" len="med"/>
                      <a:tailEnd type="none" w="med" len="med"/>
                    </a:lnB>
                    <a:noFill/>
                  </a:tcPr>
                </a:tc>
                <a:tc>
                  <a:txBody>
                    <a:bodyPr/>
                    <a:lstStyle/>
                    <a:p>
                      <a:pPr algn="l" rtl="0">
                        <a:buNone/>
                      </a:pPr>
                      <a:r>
                        <a:rPr lang="cs-CZ" sz="1200" b="1">
                          <a:effectLst/>
                        </a:rPr>
                        <a:t>114 183</a:t>
                      </a:r>
                    </a:p>
                  </a:txBody>
                  <a:tcPr marL="9239" marR="9239" marT="4619" marB="4619" anchor="ctr">
                    <a:lnL w="12700" cap="flat" cmpd="sng" algn="ctr">
                      <a:solidFill>
                        <a:srgbClr val="A001E2"/>
                      </a:solidFill>
                      <a:prstDash val="solid"/>
                      <a:round/>
                      <a:headEnd type="none" w="med" len="med"/>
                      <a:tailEnd type="none" w="med" len="med"/>
                    </a:lnL>
                    <a:lnR w="12700" cap="flat" cmpd="sng" algn="ctr">
                      <a:solidFill>
                        <a:srgbClr val="2005E2"/>
                      </a:solidFill>
                      <a:prstDash val="solid"/>
                      <a:round/>
                      <a:headEnd type="none" w="med" len="med"/>
                      <a:tailEnd type="none" w="med" len="med"/>
                    </a:lnR>
                    <a:lnT w="12700" cap="flat" cmpd="sng" algn="ctr">
                      <a:solidFill>
                        <a:srgbClr val="A001E2"/>
                      </a:solidFill>
                      <a:prstDash val="solid"/>
                      <a:round/>
                      <a:headEnd type="none" w="med" len="med"/>
                      <a:tailEnd type="none" w="med" len="med"/>
                    </a:lnT>
                    <a:lnB w="12700" cap="flat" cmpd="sng" algn="ctr">
                      <a:solidFill>
                        <a:srgbClr val="E04AE2"/>
                      </a:solidFill>
                      <a:prstDash val="solid"/>
                      <a:round/>
                      <a:headEnd type="none" w="med" len="med"/>
                      <a:tailEnd type="none" w="med" len="med"/>
                    </a:lnB>
                    <a:noFill/>
                  </a:tcPr>
                </a:tc>
                <a:tc>
                  <a:txBody>
                    <a:bodyPr/>
                    <a:lstStyle/>
                    <a:p>
                      <a:pPr algn="l" rtl="0">
                        <a:buNone/>
                      </a:pPr>
                      <a:r>
                        <a:rPr lang="cs-CZ" sz="1200">
                          <a:effectLst/>
                        </a:rPr>
                        <a:t>0,44%</a:t>
                      </a:r>
                    </a:p>
                  </a:txBody>
                  <a:tcPr marL="9239" marR="9239" marT="4619" marB="4619" anchor="ctr">
                    <a:lnL w="12700" cap="flat" cmpd="sng" algn="ctr">
                      <a:solidFill>
                        <a:srgbClr val="2005E2"/>
                      </a:solidFill>
                      <a:prstDash val="solid"/>
                      <a:round/>
                      <a:headEnd type="none" w="med" len="med"/>
                      <a:tailEnd type="none" w="med" len="med"/>
                    </a:lnL>
                    <a:lnR w="12700" cap="flat" cmpd="sng" algn="ctr">
                      <a:solidFill>
                        <a:srgbClr val="200FE2"/>
                      </a:solidFill>
                      <a:prstDash val="solid"/>
                      <a:round/>
                      <a:headEnd type="none" w="med" len="med"/>
                      <a:tailEnd type="none" w="med" len="med"/>
                    </a:lnR>
                    <a:lnT w="12700" cap="flat" cmpd="sng" algn="ctr">
                      <a:solidFill>
                        <a:srgbClr val="2005E2"/>
                      </a:solidFill>
                      <a:prstDash val="solid"/>
                      <a:round/>
                      <a:headEnd type="none" w="med" len="med"/>
                      <a:tailEnd type="none" w="med" len="med"/>
                    </a:lnT>
                    <a:lnB w="12700" cap="flat" cmpd="sng" algn="ctr">
                      <a:solidFill>
                        <a:srgbClr val="2051E2"/>
                      </a:solidFill>
                      <a:prstDash val="solid"/>
                      <a:round/>
                      <a:headEnd type="none" w="med" len="med"/>
                      <a:tailEnd type="none" w="med" len="med"/>
                    </a:lnB>
                    <a:noFill/>
                  </a:tcPr>
                </a:tc>
                <a:tc>
                  <a:txBody>
                    <a:bodyPr/>
                    <a:lstStyle/>
                    <a:p>
                      <a:pPr algn="l" rtl="0">
                        <a:buNone/>
                      </a:pPr>
                      <a:r>
                        <a:rPr lang="cs-CZ" sz="1200">
                          <a:effectLst/>
                        </a:rPr>
                        <a:t>500</a:t>
                      </a:r>
                    </a:p>
                  </a:txBody>
                  <a:tcPr marL="9239" marR="9239" marT="4619" marB="4619" anchor="ctr">
                    <a:lnL w="12700" cap="flat" cmpd="sng" algn="ctr">
                      <a:solidFill>
                        <a:srgbClr val="200FE2"/>
                      </a:solidFill>
                      <a:prstDash val="solid"/>
                      <a:round/>
                      <a:headEnd type="none" w="med" len="med"/>
                      <a:tailEnd type="none" w="med" len="med"/>
                    </a:lnL>
                    <a:lnR w="12700" cap="flat" cmpd="sng" algn="ctr">
                      <a:solidFill>
                        <a:srgbClr val="E017E2"/>
                      </a:solidFill>
                      <a:prstDash val="solid"/>
                      <a:round/>
                      <a:headEnd type="none" w="med" len="med"/>
                      <a:tailEnd type="none" w="med" len="med"/>
                    </a:lnR>
                    <a:lnT w="12700" cap="flat" cmpd="sng" algn="ctr">
                      <a:solidFill>
                        <a:srgbClr val="200FE2"/>
                      </a:solidFill>
                      <a:prstDash val="solid"/>
                      <a:round/>
                      <a:headEnd type="none" w="med" len="med"/>
                      <a:tailEnd type="none" w="med" len="med"/>
                    </a:lnT>
                    <a:lnB w="12700" cap="flat" cmpd="sng" algn="ctr">
                      <a:solidFill>
                        <a:srgbClr val="A04DE2"/>
                      </a:solidFill>
                      <a:prstDash val="solid"/>
                      <a:round/>
                      <a:headEnd type="none" w="med" len="med"/>
                      <a:tailEnd type="none" w="med" len="med"/>
                    </a:lnB>
                    <a:noFill/>
                  </a:tcPr>
                </a:tc>
                <a:tc>
                  <a:txBody>
                    <a:bodyPr/>
                    <a:lstStyle/>
                    <a:p>
                      <a:pPr algn="l" rtl="0">
                        <a:buNone/>
                      </a:pPr>
                      <a:r>
                        <a:rPr lang="cs-CZ" sz="1200">
                          <a:effectLst/>
                        </a:rPr>
                        <a:t>163</a:t>
                      </a:r>
                    </a:p>
                  </a:txBody>
                  <a:tcPr marL="9239" marR="9239" marT="4619" marB="4619" anchor="ctr">
                    <a:lnL w="12700" cap="flat" cmpd="sng" algn="ctr">
                      <a:solidFill>
                        <a:srgbClr val="E017E2"/>
                      </a:solidFill>
                      <a:prstDash val="solid"/>
                      <a:round/>
                      <a:headEnd type="none" w="med" len="med"/>
                      <a:tailEnd type="none" w="med" len="med"/>
                    </a:lnL>
                    <a:lnR w="12700" cap="flat" cmpd="sng" algn="ctr">
                      <a:solidFill>
                        <a:srgbClr val="E01CE2"/>
                      </a:solidFill>
                      <a:prstDash val="solid"/>
                      <a:round/>
                      <a:headEnd type="none" w="med" len="med"/>
                      <a:tailEnd type="none" w="med" len="med"/>
                    </a:lnR>
                    <a:lnT w="12700" cap="flat" cmpd="sng" algn="ctr">
                      <a:solidFill>
                        <a:srgbClr val="E017E2"/>
                      </a:solidFill>
                      <a:prstDash val="solid"/>
                      <a:round/>
                      <a:headEnd type="none" w="med" len="med"/>
                      <a:tailEnd type="none" w="med" len="med"/>
                    </a:lnT>
                    <a:lnB w="12700" cap="flat" cmpd="sng" algn="ctr">
                      <a:solidFill>
                        <a:srgbClr val="6047E2"/>
                      </a:solidFill>
                      <a:prstDash val="solid"/>
                      <a:round/>
                      <a:headEnd type="none" w="med" len="med"/>
                      <a:tailEnd type="none" w="med" len="med"/>
                    </a:lnB>
                    <a:noFill/>
                  </a:tcPr>
                </a:tc>
                <a:tc>
                  <a:txBody>
                    <a:bodyPr/>
                    <a:lstStyle/>
                    <a:p>
                      <a:pPr algn="l" rtl="0">
                        <a:buNone/>
                      </a:pPr>
                      <a:r>
                        <a:rPr lang="cs-CZ" sz="1200">
                          <a:effectLst/>
                        </a:rPr>
                        <a:t>700</a:t>
                      </a:r>
                    </a:p>
                  </a:txBody>
                  <a:tcPr marL="9239" marR="9239" marT="4619" marB="4619" anchor="ctr">
                    <a:lnL w="12700" cap="flat" cmpd="sng" algn="ctr">
                      <a:solidFill>
                        <a:srgbClr val="E01CE2"/>
                      </a:solidFill>
                      <a:prstDash val="solid"/>
                      <a:round/>
                      <a:headEnd type="none" w="med" len="med"/>
                      <a:tailEnd type="none" w="med" len="med"/>
                    </a:lnL>
                    <a:lnR w="12700" cap="flat" cmpd="sng" algn="ctr">
                      <a:solidFill>
                        <a:srgbClr val="A01CE2"/>
                      </a:solidFill>
                      <a:prstDash val="solid"/>
                      <a:round/>
                      <a:headEnd type="none" w="med" len="med"/>
                      <a:tailEnd type="none" w="med" len="med"/>
                    </a:lnR>
                    <a:lnT w="12700" cap="flat" cmpd="sng" algn="ctr">
                      <a:solidFill>
                        <a:srgbClr val="E01CE2"/>
                      </a:solidFill>
                      <a:prstDash val="solid"/>
                      <a:round/>
                      <a:headEnd type="none" w="med" len="med"/>
                      <a:tailEnd type="none" w="med" len="med"/>
                    </a:lnT>
                    <a:lnB w="12700" cap="flat" cmpd="sng" algn="ctr">
                      <a:solidFill>
                        <a:srgbClr val="A052E2"/>
                      </a:solidFill>
                      <a:prstDash val="solid"/>
                      <a:round/>
                      <a:headEnd type="none" w="med" len="med"/>
                      <a:tailEnd type="none" w="med" len="med"/>
                    </a:lnB>
                    <a:noFill/>
                  </a:tcPr>
                </a:tc>
                <a:tc>
                  <a:txBody>
                    <a:bodyPr/>
                    <a:lstStyle/>
                    <a:p>
                      <a:pPr algn="l" rtl="0">
                        <a:buNone/>
                      </a:pPr>
                      <a:r>
                        <a:rPr lang="cs-CZ" sz="1200">
                          <a:effectLst/>
                        </a:rPr>
                        <a:t>−1 121</a:t>
                      </a:r>
                    </a:p>
                  </a:txBody>
                  <a:tcPr marL="9239" marR="9239" marT="4619" marB="4619" anchor="ctr">
                    <a:lnL w="12700" cap="flat" cmpd="sng" algn="ctr">
                      <a:solidFill>
                        <a:srgbClr val="A01CE2"/>
                      </a:solidFill>
                      <a:prstDash val="solid"/>
                      <a:round/>
                      <a:headEnd type="none" w="med" len="med"/>
                      <a:tailEnd type="none" w="med" len="med"/>
                    </a:lnL>
                    <a:lnR w="12700" cap="flat" cmpd="sng" algn="ctr">
                      <a:solidFill>
                        <a:srgbClr val="A019E2"/>
                      </a:solidFill>
                      <a:prstDash val="solid"/>
                      <a:round/>
                      <a:headEnd type="none" w="med" len="med"/>
                      <a:tailEnd type="none" w="med" len="med"/>
                    </a:lnR>
                    <a:lnT w="12700" cap="flat" cmpd="sng" algn="ctr">
                      <a:solidFill>
                        <a:srgbClr val="A01CE2"/>
                      </a:solidFill>
                      <a:prstDash val="solid"/>
                      <a:round/>
                      <a:headEnd type="none" w="med" len="med"/>
                      <a:tailEnd type="none" w="med" len="med"/>
                    </a:lnT>
                    <a:lnB w="12700" cap="flat" cmpd="sng" algn="ctr">
                      <a:solidFill>
                        <a:srgbClr val="A05AE2"/>
                      </a:solidFill>
                      <a:prstDash val="solid"/>
                      <a:round/>
                      <a:headEnd type="none" w="med" len="med"/>
                      <a:tailEnd type="none" w="med" len="med"/>
                    </a:lnB>
                    <a:noFill/>
                  </a:tcPr>
                </a:tc>
                <a:tc>
                  <a:txBody>
                    <a:bodyPr/>
                    <a:lstStyle/>
                    <a:p>
                      <a:pPr algn="l" rtl="0">
                        <a:buNone/>
                      </a:pPr>
                      <a:r>
                        <a:rPr lang="cs-CZ" sz="1200">
                          <a:effectLst/>
                        </a:rPr>
                        <a:t>2,7</a:t>
                      </a:r>
                    </a:p>
                  </a:txBody>
                  <a:tcPr marL="9239" marR="9239" marT="4619" marB="4619" anchor="ctr">
                    <a:lnL w="12700" cap="flat" cmpd="sng" algn="ctr">
                      <a:solidFill>
                        <a:srgbClr val="A019E2"/>
                      </a:solidFill>
                      <a:prstDash val="solid"/>
                      <a:round/>
                      <a:headEnd type="none" w="med" len="med"/>
                      <a:tailEnd type="none" w="med" len="med"/>
                    </a:lnL>
                    <a:lnR w="12700" cap="flat" cmpd="sng" algn="ctr">
                      <a:solidFill>
                        <a:srgbClr val="2017E2"/>
                      </a:solidFill>
                      <a:prstDash val="solid"/>
                      <a:round/>
                      <a:headEnd type="none" w="med" len="med"/>
                      <a:tailEnd type="none" w="med" len="med"/>
                    </a:lnR>
                    <a:lnT w="12700" cap="flat" cmpd="sng" algn="ctr">
                      <a:solidFill>
                        <a:srgbClr val="A019E2"/>
                      </a:solidFill>
                      <a:prstDash val="solid"/>
                      <a:round/>
                      <a:headEnd type="none" w="med" len="med"/>
                      <a:tailEnd type="none" w="med" len="med"/>
                    </a:lnT>
                    <a:lnB w="12700" cap="flat" cmpd="sng" algn="ctr">
                      <a:solidFill>
                        <a:srgbClr val="2055E2"/>
                      </a:solidFill>
                      <a:prstDash val="solid"/>
                      <a:round/>
                      <a:headEnd type="none" w="med" len="med"/>
                      <a:tailEnd type="none" w="med" len="med"/>
                    </a:lnB>
                    <a:noFill/>
                  </a:tcPr>
                </a:tc>
                <a:tc>
                  <a:txBody>
                    <a:bodyPr/>
                    <a:lstStyle/>
                    <a:p>
                      <a:pPr algn="l" rtl="0">
                        <a:buNone/>
                      </a:pPr>
                      <a:r>
                        <a:rPr lang="cs-CZ" sz="1200">
                          <a:effectLst/>
                        </a:rPr>
                        <a:t>23</a:t>
                      </a:r>
                    </a:p>
                  </a:txBody>
                  <a:tcPr marL="9239" marR="9239" marT="4619" marB="4619" anchor="ctr">
                    <a:lnL w="12700" cap="flat" cmpd="sng" algn="ctr">
                      <a:solidFill>
                        <a:srgbClr val="2017E2"/>
                      </a:solidFill>
                      <a:prstDash val="solid"/>
                      <a:round/>
                      <a:headEnd type="none" w="med" len="med"/>
                      <a:tailEnd type="none" w="med" len="med"/>
                    </a:lnL>
                    <a:lnR w="12700" cap="flat" cmpd="sng" algn="ctr">
                      <a:solidFill>
                        <a:srgbClr val="2024E2"/>
                      </a:solidFill>
                      <a:prstDash val="solid"/>
                      <a:round/>
                      <a:headEnd type="none" w="med" len="med"/>
                      <a:tailEnd type="none" w="med" len="med"/>
                    </a:lnR>
                    <a:lnT w="12700" cap="flat" cmpd="sng" algn="ctr">
                      <a:solidFill>
                        <a:srgbClr val="2017E2"/>
                      </a:solidFill>
                      <a:prstDash val="solid"/>
                      <a:round/>
                      <a:headEnd type="none" w="med" len="med"/>
                      <a:tailEnd type="none" w="med" len="med"/>
                    </a:lnT>
                    <a:lnB w="12700" cap="flat" cmpd="sng" algn="ctr">
                      <a:solidFill>
                        <a:srgbClr val="E056E2"/>
                      </a:solidFill>
                      <a:prstDash val="solid"/>
                      <a:round/>
                      <a:headEnd type="none" w="med" len="med"/>
                      <a:tailEnd type="none" w="med" len="med"/>
                    </a:lnB>
                    <a:noFill/>
                  </a:tcPr>
                </a:tc>
                <a:tc>
                  <a:txBody>
                    <a:bodyPr/>
                    <a:lstStyle/>
                    <a:p>
                      <a:pPr algn="l" rtl="0">
                        <a:buNone/>
                      </a:pPr>
                      <a:r>
                        <a:rPr lang="cs-CZ" sz="1200">
                          <a:effectLst/>
                        </a:rPr>
                        <a:t>24%</a:t>
                      </a:r>
                    </a:p>
                  </a:txBody>
                  <a:tcPr marL="9239" marR="9239" marT="4619" marB="4619" anchor="ctr">
                    <a:lnL w="12700" cap="flat" cmpd="sng" algn="ctr">
                      <a:solidFill>
                        <a:srgbClr val="2024E2"/>
                      </a:solidFill>
                      <a:prstDash val="solid"/>
                      <a:round/>
                      <a:headEnd type="none" w="med" len="med"/>
                      <a:tailEnd type="none" w="med" len="med"/>
                    </a:lnL>
                    <a:lnR w="12700" cap="flat" cmpd="sng" algn="ctr">
                      <a:solidFill>
                        <a:srgbClr val="E022E2"/>
                      </a:solidFill>
                      <a:prstDash val="solid"/>
                      <a:round/>
                      <a:headEnd type="none" w="med" len="med"/>
                      <a:tailEnd type="none" w="med" len="med"/>
                    </a:lnR>
                    <a:lnT w="12700" cap="flat" cmpd="sng" algn="ctr">
                      <a:solidFill>
                        <a:srgbClr val="2024E2"/>
                      </a:solidFill>
                      <a:prstDash val="solid"/>
                      <a:round/>
                      <a:headEnd type="none" w="med" len="med"/>
                      <a:tailEnd type="none" w="med" len="med"/>
                    </a:lnT>
                    <a:lnB w="12700" cap="flat" cmpd="sng" algn="ctr">
                      <a:solidFill>
                        <a:srgbClr val="A065E2"/>
                      </a:solidFill>
                      <a:prstDash val="solid"/>
                      <a:round/>
                      <a:headEnd type="none" w="med" len="med"/>
                      <a:tailEnd type="none" w="med" len="med"/>
                    </a:lnB>
                    <a:noFill/>
                  </a:tcPr>
                </a:tc>
                <a:tc>
                  <a:txBody>
                    <a:bodyPr/>
                    <a:lstStyle/>
                    <a:p>
                      <a:pPr algn="l" rtl="0">
                        <a:buNone/>
                      </a:pPr>
                      <a:r>
                        <a:rPr lang="cs-CZ" sz="1200">
                          <a:effectLst/>
                        </a:rPr>
                        <a:t>0,0014%</a:t>
                      </a:r>
                    </a:p>
                  </a:txBody>
                  <a:tcPr marL="9239" marR="9239" marT="4619" marB="4619" anchor="ctr">
                    <a:lnL w="12700" cap="flat" cmpd="sng" algn="ctr">
                      <a:solidFill>
                        <a:srgbClr val="E022E2"/>
                      </a:solidFill>
                      <a:prstDash val="solid"/>
                      <a:round/>
                      <a:headEnd type="none" w="med" len="med"/>
                      <a:tailEnd type="none" w="med" len="med"/>
                    </a:lnL>
                    <a:lnR w="12700" cap="flat" cmpd="sng" algn="ctr">
                      <a:solidFill>
                        <a:srgbClr val="E022E2"/>
                      </a:solidFill>
                      <a:prstDash val="solid"/>
                      <a:round/>
                      <a:headEnd type="none" w="med" len="med"/>
                      <a:tailEnd type="none" w="med" len="med"/>
                    </a:lnR>
                    <a:lnT w="12700" cap="flat" cmpd="sng" algn="ctr">
                      <a:solidFill>
                        <a:srgbClr val="E022E2"/>
                      </a:solidFill>
                      <a:prstDash val="solid"/>
                      <a:round/>
                      <a:headEnd type="none" w="med" len="med"/>
                      <a:tailEnd type="none" w="med" len="med"/>
                    </a:lnT>
                    <a:lnB w="12700" cap="flat" cmpd="sng" algn="ctr">
                      <a:solidFill>
                        <a:srgbClr val="2068E2"/>
                      </a:solidFill>
                      <a:prstDash val="solid"/>
                      <a:round/>
                      <a:headEnd type="none" w="med" len="med"/>
                      <a:tailEnd type="none" w="med" len="med"/>
                    </a:lnB>
                    <a:noFill/>
                  </a:tcPr>
                </a:tc>
                <a:extLst>
                  <a:ext uri="{0D108BD9-81ED-4DB2-BD59-A6C34878D82A}">
                    <a16:rowId xmlns:a16="http://schemas.microsoft.com/office/drawing/2014/main" val="764948906"/>
                  </a:ext>
                </a:extLst>
              </a:tr>
              <a:tr h="175532">
                <a:tc gridSpan="2">
                  <a:txBody>
                    <a:bodyPr/>
                    <a:lstStyle/>
                    <a:p>
                      <a:pPr algn="l">
                        <a:buNone/>
                      </a:pPr>
                      <a:r>
                        <a:rPr lang="cs-CZ" sz="1200">
                          <a:effectLst/>
                        </a:rPr>
                        <a:t>13</a:t>
                      </a:r>
                    </a:p>
                  </a:txBody>
                  <a:tcPr marL="9239" marR="9239" marT="4619" marB="4619" anchor="ctr">
                    <a:lnL w="12700" cap="flat" cmpd="sng" algn="ctr">
                      <a:solidFill>
                        <a:srgbClr val="A032E2"/>
                      </a:solidFill>
                      <a:prstDash val="solid"/>
                      <a:round/>
                      <a:headEnd type="none" w="med" len="med"/>
                      <a:tailEnd type="none" w="med" len="med"/>
                    </a:lnL>
                    <a:lnR w="12700" cap="flat" cmpd="sng" algn="ctr">
                      <a:solidFill>
                        <a:srgbClr val="A036E2"/>
                      </a:solidFill>
                      <a:prstDash val="solid"/>
                      <a:round/>
                      <a:headEnd type="none" w="med" len="med"/>
                      <a:tailEnd type="none" w="med" len="med"/>
                    </a:lnR>
                    <a:lnT w="12700" cap="flat" cmpd="sng" algn="ctr">
                      <a:solidFill>
                        <a:srgbClr val="A032E2"/>
                      </a:solidFill>
                      <a:prstDash val="solid"/>
                      <a:round/>
                      <a:headEnd type="none" w="med" len="med"/>
                      <a:tailEnd type="none" w="med" len="med"/>
                    </a:lnT>
                    <a:lnB w="12700" cap="flat" cmpd="sng" algn="ctr">
                      <a:solidFill>
                        <a:srgbClr val="206BE2"/>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5"/>
                        </a:rPr>
                        <a:t>Tonga</a:t>
                      </a:r>
                      <a:endParaRPr lang="cs-CZ" sz="1200" b="1">
                        <a:effectLst/>
                      </a:endParaRPr>
                    </a:p>
                  </a:txBody>
                  <a:tcPr marL="9239" marR="9239" marT="4619" marB="4619" anchor="ctr">
                    <a:lnL w="12700" cap="flat" cmpd="sng" algn="ctr">
                      <a:solidFill>
                        <a:srgbClr val="A036E2"/>
                      </a:solidFill>
                      <a:prstDash val="solid"/>
                      <a:round/>
                      <a:headEnd type="none" w="med" len="med"/>
                      <a:tailEnd type="none" w="med" len="med"/>
                    </a:lnL>
                    <a:lnR w="12700" cap="flat" cmpd="sng" algn="ctr">
                      <a:solidFill>
                        <a:srgbClr val="E04AE2"/>
                      </a:solidFill>
                      <a:prstDash val="solid"/>
                      <a:round/>
                      <a:headEnd type="none" w="med" len="med"/>
                      <a:tailEnd type="none" w="med" len="med"/>
                    </a:lnR>
                    <a:lnT w="12700" cap="flat" cmpd="sng" algn="ctr">
                      <a:solidFill>
                        <a:srgbClr val="A036E2"/>
                      </a:solidFill>
                      <a:prstDash val="solid"/>
                      <a:round/>
                      <a:headEnd type="none" w="med" len="med"/>
                      <a:tailEnd type="none" w="med" len="med"/>
                    </a:lnT>
                    <a:lnB w="12700" cap="flat" cmpd="sng" algn="ctr">
                      <a:solidFill>
                        <a:srgbClr val="2071E2"/>
                      </a:solidFill>
                      <a:prstDash val="solid"/>
                      <a:round/>
                      <a:headEnd type="none" w="med" len="med"/>
                      <a:tailEnd type="none" w="med" len="med"/>
                    </a:lnB>
                    <a:noFill/>
                  </a:tcPr>
                </a:tc>
                <a:tc>
                  <a:txBody>
                    <a:bodyPr/>
                    <a:lstStyle/>
                    <a:p>
                      <a:pPr algn="l" rtl="0">
                        <a:buNone/>
                      </a:pPr>
                      <a:r>
                        <a:rPr lang="cs-CZ" sz="1200" b="1">
                          <a:effectLst/>
                        </a:rPr>
                        <a:t>103 291</a:t>
                      </a:r>
                    </a:p>
                  </a:txBody>
                  <a:tcPr marL="9239" marR="9239" marT="4619" marB="4619" anchor="ctr">
                    <a:lnL w="12700" cap="flat" cmpd="sng" algn="ctr">
                      <a:solidFill>
                        <a:srgbClr val="E04AE2"/>
                      </a:solidFill>
                      <a:prstDash val="solid"/>
                      <a:round/>
                      <a:headEnd type="none" w="med" len="med"/>
                      <a:tailEnd type="none" w="med" len="med"/>
                    </a:lnL>
                    <a:lnR w="12700" cap="flat" cmpd="sng" algn="ctr">
                      <a:solidFill>
                        <a:srgbClr val="2051E2"/>
                      </a:solidFill>
                      <a:prstDash val="solid"/>
                      <a:round/>
                      <a:headEnd type="none" w="med" len="med"/>
                      <a:tailEnd type="none" w="med" len="med"/>
                    </a:lnR>
                    <a:lnT w="12700" cap="flat" cmpd="sng" algn="ctr">
                      <a:solidFill>
                        <a:srgbClr val="E04AE2"/>
                      </a:solidFill>
                      <a:prstDash val="solid"/>
                      <a:round/>
                      <a:headEnd type="none" w="med" len="med"/>
                      <a:tailEnd type="none" w="med" len="med"/>
                    </a:lnT>
                    <a:lnB w="12700" cap="flat" cmpd="sng" algn="ctr">
                      <a:solidFill>
                        <a:srgbClr val="80A387"/>
                      </a:solidFill>
                      <a:prstDash val="solid"/>
                      <a:round/>
                      <a:headEnd type="none" w="med" len="med"/>
                      <a:tailEnd type="none" w="med" len="med"/>
                    </a:lnB>
                    <a:noFill/>
                  </a:tcPr>
                </a:tc>
                <a:tc>
                  <a:txBody>
                    <a:bodyPr/>
                    <a:lstStyle/>
                    <a:p>
                      <a:pPr algn="l" rtl="0">
                        <a:buNone/>
                      </a:pPr>
                      <a:r>
                        <a:rPr lang="cs-CZ" sz="1200">
                          <a:effectLst/>
                        </a:rPr>
                        <a:t>−0,43%</a:t>
                      </a:r>
                    </a:p>
                  </a:txBody>
                  <a:tcPr marL="9239" marR="9239" marT="4619" marB="4619" anchor="ctr">
                    <a:lnL w="12700" cap="flat" cmpd="sng" algn="ctr">
                      <a:solidFill>
                        <a:srgbClr val="2051E2"/>
                      </a:solidFill>
                      <a:prstDash val="solid"/>
                      <a:round/>
                      <a:headEnd type="none" w="med" len="med"/>
                      <a:tailEnd type="none" w="med" len="med"/>
                    </a:lnL>
                    <a:lnR w="12700" cap="flat" cmpd="sng" algn="ctr">
                      <a:solidFill>
                        <a:srgbClr val="A04DE2"/>
                      </a:solidFill>
                      <a:prstDash val="solid"/>
                      <a:round/>
                      <a:headEnd type="none" w="med" len="med"/>
                      <a:tailEnd type="none" w="med" len="med"/>
                    </a:lnR>
                    <a:lnT w="12700" cap="flat" cmpd="sng" algn="ctr">
                      <a:solidFill>
                        <a:srgbClr val="2051E2"/>
                      </a:solidFill>
                      <a:prstDash val="solid"/>
                      <a:round/>
                      <a:headEnd type="none" w="med" len="med"/>
                      <a:tailEnd type="none" w="med" len="med"/>
                    </a:lnT>
                    <a:lnB w="12700" cap="flat" cmpd="sng" algn="ctr">
                      <a:solidFill>
                        <a:srgbClr val="80AC87"/>
                      </a:solidFill>
                      <a:prstDash val="solid"/>
                      <a:round/>
                      <a:headEnd type="none" w="med" len="med"/>
                      <a:tailEnd type="none" w="med" len="med"/>
                    </a:lnB>
                    <a:noFill/>
                  </a:tcPr>
                </a:tc>
                <a:tc>
                  <a:txBody>
                    <a:bodyPr/>
                    <a:lstStyle/>
                    <a:p>
                      <a:pPr algn="l" rtl="0">
                        <a:buNone/>
                      </a:pPr>
                      <a:r>
                        <a:rPr lang="cs-CZ" sz="1200">
                          <a:effectLst/>
                        </a:rPr>
                        <a:t>−451</a:t>
                      </a:r>
                    </a:p>
                  </a:txBody>
                  <a:tcPr marL="9239" marR="9239" marT="4619" marB="4619" anchor="ctr">
                    <a:lnL w="12700" cap="flat" cmpd="sng" algn="ctr">
                      <a:solidFill>
                        <a:srgbClr val="A04DE2"/>
                      </a:solidFill>
                      <a:prstDash val="solid"/>
                      <a:round/>
                      <a:headEnd type="none" w="med" len="med"/>
                      <a:tailEnd type="none" w="med" len="med"/>
                    </a:lnL>
                    <a:lnR w="12700" cap="flat" cmpd="sng" algn="ctr">
                      <a:solidFill>
                        <a:srgbClr val="6047E2"/>
                      </a:solidFill>
                      <a:prstDash val="solid"/>
                      <a:round/>
                      <a:headEnd type="none" w="med" len="med"/>
                      <a:tailEnd type="none" w="med" len="med"/>
                    </a:lnR>
                    <a:lnT w="12700" cap="flat" cmpd="sng" algn="ctr">
                      <a:solidFill>
                        <a:srgbClr val="A04DE2"/>
                      </a:solidFill>
                      <a:prstDash val="solid"/>
                      <a:round/>
                      <a:headEnd type="none" w="med" len="med"/>
                      <a:tailEnd type="none" w="med" len="med"/>
                    </a:lnT>
                    <a:lnB w="12700" cap="flat" cmpd="sng" algn="ctr">
                      <a:solidFill>
                        <a:srgbClr val="00A987"/>
                      </a:solidFill>
                      <a:prstDash val="solid"/>
                      <a:round/>
                      <a:headEnd type="none" w="med" len="med"/>
                      <a:tailEnd type="none" w="med" len="med"/>
                    </a:lnB>
                    <a:noFill/>
                  </a:tcPr>
                </a:tc>
                <a:tc>
                  <a:txBody>
                    <a:bodyPr/>
                    <a:lstStyle/>
                    <a:p>
                      <a:pPr algn="l" rtl="0">
                        <a:buNone/>
                      </a:pPr>
                      <a:r>
                        <a:rPr lang="cs-CZ" sz="1200">
                          <a:effectLst/>
                        </a:rPr>
                        <a:t>143</a:t>
                      </a:r>
                    </a:p>
                  </a:txBody>
                  <a:tcPr marL="9239" marR="9239" marT="4619" marB="4619" anchor="ctr">
                    <a:lnL w="12700" cap="flat" cmpd="sng" algn="ctr">
                      <a:solidFill>
                        <a:srgbClr val="6047E2"/>
                      </a:solidFill>
                      <a:prstDash val="solid"/>
                      <a:round/>
                      <a:headEnd type="none" w="med" len="med"/>
                      <a:tailEnd type="none" w="med" len="med"/>
                    </a:lnL>
                    <a:lnR w="12700" cap="flat" cmpd="sng" algn="ctr">
                      <a:solidFill>
                        <a:srgbClr val="A052E2"/>
                      </a:solidFill>
                      <a:prstDash val="solid"/>
                      <a:round/>
                      <a:headEnd type="none" w="med" len="med"/>
                      <a:tailEnd type="none" w="med" len="med"/>
                    </a:lnR>
                    <a:lnT w="12700" cap="flat" cmpd="sng" algn="ctr">
                      <a:solidFill>
                        <a:srgbClr val="6047E2"/>
                      </a:solidFill>
                      <a:prstDash val="solid"/>
                      <a:round/>
                      <a:headEnd type="none" w="med" len="med"/>
                      <a:tailEnd type="none" w="med" len="med"/>
                    </a:lnT>
                    <a:lnB w="12700" cap="flat" cmpd="sng" algn="ctr">
                      <a:solidFill>
                        <a:srgbClr val="40B587"/>
                      </a:solidFill>
                      <a:prstDash val="solid"/>
                      <a:round/>
                      <a:headEnd type="none" w="med" len="med"/>
                      <a:tailEnd type="none" w="med" len="med"/>
                    </a:lnB>
                    <a:noFill/>
                  </a:tcPr>
                </a:tc>
                <a:tc>
                  <a:txBody>
                    <a:bodyPr/>
                    <a:lstStyle/>
                    <a:p>
                      <a:pPr algn="l" rtl="0">
                        <a:buNone/>
                      </a:pPr>
                      <a:r>
                        <a:rPr lang="cs-CZ" sz="1200">
                          <a:effectLst/>
                        </a:rPr>
                        <a:t>720</a:t>
                      </a:r>
                    </a:p>
                  </a:txBody>
                  <a:tcPr marL="9239" marR="9239" marT="4619" marB="4619" anchor="ctr">
                    <a:lnL w="12700" cap="flat" cmpd="sng" algn="ctr">
                      <a:solidFill>
                        <a:srgbClr val="A052E2"/>
                      </a:solidFill>
                      <a:prstDash val="solid"/>
                      <a:round/>
                      <a:headEnd type="none" w="med" len="med"/>
                      <a:tailEnd type="none" w="med" len="med"/>
                    </a:lnL>
                    <a:lnR w="12700" cap="flat" cmpd="sng" algn="ctr">
                      <a:solidFill>
                        <a:srgbClr val="A05AE2"/>
                      </a:solidFill>
                      <a:prstDash val="solid"/>
                      <a:round/>
                      <a:headEnd type="none" w="med" len="med"/>
                      <a:tailEnd type="none" w="med" len="med"/>
                    </a:lnR>
                    <a:lnT w="12700" cap="flat" cmpd="sng" algn="ctr">
                      <a:solidFill>
                        <a:srgbClr val="A052E2"/>
                      </a:solidFill>
                      <a:prstDash val="solid"/>
                      <a:round/>
                      <a:headEnd type="none" w="med" len="med"/>
                      <a:tailEnd type="none" w="med" len="med"/>
                    </a:lnT>
                    <a:lnB w="12700" cap="flat" cmpd="sng" algn="ctr">
                      <a:solidFill>
                        <a:srgbClr val="C0B487"/>
                      </a:solidFill>
                      <a:prstDash val="solid"/>
                      <a:round/>
                      <a:headEnd type="none" w="med" len="med"/>
                      <a:tailEnd type="none" w="med" len="med"/>
                    </a:lnB>
                    <a:noFill/>
                  </a:tcPr>
                </a:tc>
                <a:tc>
                  <a:txBody>
                    <a:bodyPr/>
                    <a:lstStyle/>
                    <a:p>
                      <a:pPr algn="l" rtl="0">
                        <a:buNone/>
                      </a:pPr>
                      <a:r>
                        <a:rPr lang="cs-CZ" sz="1200">
                          <a:effectLst/>
                        </a:rPr>
                        <a:t>−2 117</a:t>
                      </a:r>
                    </a:p>
                  </a:txBody>
                  <a:tcPr marL="9239" marR="9239" marT="4619" marB="4619" anchor="ctr">
                    <a:lnL w="12700" cap="flat" cmpd="sng" algn="ctr">
                      <a:solidFill>
                        <a:srgbClr val="A05AE2"/>
                      </a:solidFill>
                      <a:prstDash val="solid"/>
                      <a:round/>
                      <a:headEnd type="none" w="med" len="med"/>
                      <a:tailEnd type="none" w="med" len="med"/>
                    </a:lnL>
                    <a:lnR w="12700" cap="flat" cmpd="sng" algn="ctr">
                      <a:solidFill>
                        <a:srgbClr val="2055E2"/>
                      </a:solidFill>
                      <a:prstDash val="solid"/>
                      <a:round/>
                      <a:headEnd type="none" w="med" len="med"/>
                      <a:tailEnd type="none" w="med" len="med"/>
                    </a:lnR>
                    <a:lnT w="12700" cap="flat" cmpd="sng" algn="ctr">
                      <a:solidFill>
                        <a:srgbClr val="A05AE2"/>
                      </a:solidFill>
                      <a:prstDash val="solid"/>
                      <a:round/>
                      <a:headEnd type="none" w="med" len="med"/>
                      <a:tailEnd type="none" w="med" len="med"/>
                    </a:lnT>
                    <a:lnB w="12700" cap="flat" cmpd="sng" algn="ctr">
                      <a:solidFill>
                        <a:srgbClr val="80BE87"/>
                      </a:solidFill>
                      <a:prstDash val="solid"/>
                      <a:round/>
                      <a:headEnd type="none" w="med" len="med"/>
                      <a:tailEnd type="none" w="med" len="med"/>
                    </a:lnB>
                    <a:noFill/>
                  </a:tcPr>
                </a:tc>
                <a:tc>
                  <a:txBody>
                    <a:bodyPr/>
                    <a:lstStyle/>
                    <a:p>
                      <a:pPr algn="l" rtl="0">
                        <a:buNone/>
                      </a:pPr>
                      <a:r>
                        <a:rPr lang="cs-CZ" sz="1200">
                          <a:effectLst/>
                        </a:rPr>
                        <a:t>3</a:t>
                      </a:r>
                    </a:p>
                  </a:txBody>
                  <a:tcPr marL="9239" marR="9239" marT="4619" marB="4619" anchor="ctr">
                    <a:lnL w="12700" cap="flat" cmpd="sng" algn="ctr">
                      <a:solidFill>
                        <a:srgbClr val="2055E2"/>
                      </a:solidFill>
                      <a:prstDash val="solid"/>
                      <a:round/>
                      <a:headEnd type="none" w="med" len="med"/>
                      <a:tailEnd type="none" w="med" len="med"/>
                    </a:lnL>
                    <a:lnR w="12700" cap="flat" cmpd="sng" algn="ctr">
                      <a:solidFill>
                        <a:srgbClr val="E056E2"/>
                      </a:solidFill>
                      <a:prstDash val="solid"/>
                      <a:round/>
                      <a:headEnd type="none" w="med" len="med"/>
                      <a:tailEnd type="none" w="med" len="med"/>
                    </a:lnR>
                    <a:lnT w="12700" cap="flat" cmpd="sng" algn="ctr">
                      <a:solidFill>
                        <a:srgbClr val="2055E2"/>
                      </a:solidFill>
                      <a:prstDash val="solid"/>
                      <a:round/>
                      <a:headEnd type="none" w="med" len="med"/>
                      <a:tailEnd type="none" w="med" len="med"/>
                    </a:lnT>
                    <a:lnB w="12700" cap="flat" cmpd="sng" algn="ctr">
                      <a:solidFill>
                        <a:srgbClr val="00B587"/>
                      </a:solidFill>
                      <a:prstDash val="solid"/>
                      <a:round/>
                      <a:headEnd type="none" w="med" len="med"/>
                      <a:tailEnd type="none" w="med" len="med"/>
                    </a:lnB>
                    <a:noFill/>
                  </a:tcPr>
                </a:tc>
                <a:tc>
                  <a:txBody>
                    <a:bodyPr/>
                    <a:lstStyle/>
                    <a:p>
                      <a:pPr algn="l" rtl="0">
                        <a:buNone/>
                      </a:pPr>
                      <a:r>
                        <a:rPr lang="cs-CZ" sz="1200">
                          <a:effectLst/>
                        </a:rPr>
                        <a:t>21</a:t>
                      </a:r>
                    </a:p>
                  </a:txBody>
                  <a:tcPr marL="9239" marR="9239" marT="4619" marB="4619" anchor="ctr">
                    <a:lnL w="12700" cap="flat" cmpd="sng" algn="ctr">
                      <a:solidFill>
                        <a:srgbClr val="E056E2"/>
                      </a:solidFill>
                      <a:prstDash val="solid"/>
                      <a:round/>
                      <a:headEnd type="none" w="med" len="med"/>
                      <a:tailEnd type="none" w="med" len="med"/>
                    </a:lnL>
                    <a:lnR w="12700" cap="flat" cmpd="sng" algn="ctr">
                      <a:solidFill>
                        <a:srgbClr val="A065E2"/>
                      </a:solidFill>
                      <a:prstDash val="solid"/>
                      <a:round/>
                      <a:headEnd type="none" w="med" len="med"/>
                      <a:tailEnd type="none" w="med" len="med"/>
                    </a:lnR>
                    <a:lnT w="12700" cap="flat" cmpd="sng" algn="ctr">
                      <a:solidFill>
                        <a:srgbClr val="E056E2"/>
                      </a:solidFill>
                      <a:prstDash val="solid"/>
                      <a:round/>
                      <a:headEnd type="none" w="med" len="med"/>
                      <a:tailEnd type="none" w="med" len="med"/>
                    </a:lnT>
                    <a:lnB w="12700" cap="flat" cmpd="sng" algn="ctr">
                      <a:solidFill>
                        <a:srgbClr val="C0D087"/>
                      </a:solidFill>
                      <a:prstDash val="solid"/>
                      <a:round/>
                      <a:headEnd type="none" w="med" len="med"/>
                      <a:tailEnd type="none" w="med" len="med"/>
                    </a:lnB>
                    <a:noFill/>
                  </a:tcPr>
                </a:tc>
                <a:tc>
                  <a:txBody>
                    <a:bodyPr/>
                    <a:lstStyle/>
                    <a:p>
                      <a:pPr algn="l" rtl="0">
                        <a:buNone/>
                      </a:pPr>
                      <a:r>
                        <a:rPr lang="cs-CZ" sz="1200">
                          <a:effectLst/>
                        </a:rPr>
                        <a:t>26%</a:t>
                      </a:r>
                    </a:p>
                  </a:txBody>
                  <a:tcPr marL="9239" marR="9239" marT="4619" marB="4619" anchor="ctr">
                    <a:lnL w="12700" cap="flat" cmpd="sng" algn="ctr">
                      <a:solidFill>
                        <a:srgbClr val="A065E2"/>
                      </a:solidFill>
                      <a:prstDash val="solid"/>
                      <a:round/>
                      <a:headEnd type="none" w="med" len="med"/>
                      <a:tailEnd type="none" w="med" len="med"/>
                    </a:lnL>
                    <a:lnR w="12700" cap="flat" cmpd="sng" algn="ctr">
                      <a:solidFill>
                        <a:srgbClr val="2068E2"/>
                      </a:solidFill>
                      <a:prstDash val="solid"/>
                      <a:round/>
                      <a:headEnd type="none" w="med" len="med"/>
                      <a:tailEnd type="none" w="med" len="med"/>
                    </a:lnR>
                    <a:lnT w="12700" cap="flat" cmpd="sng" algn="ctr">
                      <a:solidFill>
                        <a:srgbClr val="A065E2"/>
                      </a:solidFill>
                      <a:prstDash val="solid"/>
                      <a:round/>
                      <a:headEnd type="none" w="med" len="med"/>
                      <a:tailEnd type="none" w="med" len="med"/>
                    </a:lnT>
                    <a:lnB w="12700" cap="flat" cmpd="sng" algn="ctr">
                      <a:solidFill>
                        <a:srgbClr val="C0D087"/>
                      </a:solidFill>
                      <a:prstDash val="solid"/>
                      <a:round/>
                      <a:headEnd type="none" w="med" len="med"/>
                      <a:tailEnd type="none" w="med" len="med"/>
                    </a:lnB>
                    <a:noFill/>
                  </a:tcPr>
                </a:tc>
                <a:tc>
                  <a:txBody>
                    <a:bodyPr/>
                    <a:lstStyle/>
                    <a:p>
                      <a:pPr algn="l" rtl="0">
                        <a:buNone/>
                      </a:pPr>
                      <a:r>
                        <a:rPr lang="cs-CZ" sz="1200">
                          <a:effectLst/>
                        </a:rPr>
                        <a:t>0,0012%</a:t>
                      </a:r>
                    </a:p>
                  </a:txBody>
                  <a:tcPr marL="9239" marR="9239" marT="4619" marB="4619" anchor="ctr">
                    <a:lnL w="12700" cap="flat" cmpd="sng" algn="ctr">
                      <a:solidFill>
                        <a:srgbClr val="2068E2"/>
                      </a:solidFill>
                      <a:prstDash val="solid"/>
                      <a:round/>
                      <a:headEnd type="none" w="med" len="med"/>
                      <a:tailEnd type="none" w="med" len="med"/>
                    </a:lnL>
                    <a:lnR w="12700" cap="flat" cmpd="sng" algn="ctr">
                      <a:solidFill>
                        <a:srgbClr val="2068E2"/>
                      </a:solidFill>
                      <a:prstDash val="solid"/>
                      <a:round/>
                      <a:headEnd type="none" w="med" len="med"/>
                      <a:tailEnd type="none" w="med" len="med"/>
                    </a:lnR>
                    <a:lnT w="12700" cap="flat" cmpd="sng" algn="ctr">
                      <a:solidFill>
                        <a:srgbClr val="2068E2"/>
                      </a:solidFill>
                      <a:prstDash val="solid"/>
                      <a:round/>
                      <a:headEnd type="none" w="med" len="med"/>
                      <a:tailEnd type="none" w="med" len="med"/>
                    </a:lnT>
                    <a:lnB w="12700" cap="flat" cmpd="sng" algn="ctr">
                      <a:solidFill>
                        <a:srgbClr val="00C787"/>
                      </a:solidFill>
                      <a:prstDash val="solid"/>
                      <a:round/>
                      <a:headEnd type="none" w="med" len="med"/>
                      <a:tailEnd type="none" w="med" len="med"/>
                    </a:lnB>
                    <a:noFill/>
                  </a:tcPr>
                </a:tc>
                <a:extLst>
                  <a:ext uri="{0D108BD9-81ED-4DB2-BD59-A6C34878D82A}">
                    <a16:rowId xmlns:a16="http://schemas.microsoft.com/office/drawing/2014/main" val="2914244968"/>
                  </a:ext>
                </a:extLst>
              </a:tr>
              <a:tr h="203247">
                <a:tc gridSpan="2">
                  <a:txBody>
                    <a:bodyPr/>
                    <a:lstStyle/>
                    <a:p>
                      <a:pPr algn="l">
                        <a:buNone/>
                      </a:pPr>
                      <a:r>
                        <a:rPr lang="cs-CZ" sz="1200">
                          <a:effectLst/>
                        </a:rPr>
                        <a:t>14</a:t>
                      </a:r>
                    </a:p>
                  </a:txBody>
                  <a:tcPr marL="9239" marR="9239" marT="4619" marB="4619" anchor="ctr">
                    <a:lnL w="12700" cap="flat" cmpd="sng" algn="ctr">
                      <a:solidFill>
                        <a:srgbClr val="206BE2"/>
                      </a:solidFill>
                      <a:prstDash val="solid"/>
                      <a:round/>
                      <a:headEnd type="none" w="med" len="med"/>
                      <a:tailEnd type="none" w="med" len="med"/>
                    </a:lnL>
                    <a:lnR w="12700" cap="flat" cmpd="sng" algn="ctr">
                      <a:solidFill>
                        <a:srgbClr val="2071E2"/>
                      </a:solidFill>
                      <a:prstDash val="solid"/>
                      <a:round/>
                      <a:headEnd type="none" w="med" len="med"/>
                      <a:tailEnd type="none" w="med" len="med"/>
                    </a:lnR>
                    <a:lnT w="12700" cap="flat" cmpd="sng" algn="ctr">
                      <a:solidFill>
                        <a:srgbClr val="206BE2"/>
                      </a:solidFill>
                      <a:prstDash val="solid"/>
                      <a:round/>
                      <a:headEnd type="none" w="med" len="med"/>
                      <a:tailEnd type="none" w="med" len="med"/>
                    </a:lnT>
                    <a:lnB w="12700" cap="flat" cmpd="sng" algn="ctr">
                      <a:solidFill>
                        <a:srgbClr val="C0C187"/>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6"/>
                        </a:rPr>
                        <a:t>Americká Samoa</a:t>
                      </a:r>
                      <a:endParaRPr lang="cs-CZ" sz="1200" b="1">
                        <a:effectLst/>
                      </a:endParaRPr>
                    </a:p>
                  </a:txBody>
                  <a:tcPr marL="9239" marR="9239" marT="4619" marB="4619" anchor="ctr">
                    <a:lnL w="12700" cap="flat" cmpd="sng" algn="ctr">
                      <a:solidFill>
                        <a:srgbClr val="2071E2"/>
                      </a:solidFill>
                      <a:prstDash val="solid"/>
                      <a:round/>
                      <a:headEnd type="none" w="med" len="med"/>
                      <a:tailEnd type="none" w="med" len="med"/>
                    </a:lnL>
                    <a:lnR w="12700" cap="flat" cmpd="sng" algn="ctr">
                      <a:solidFill>
                        <a:srgbClr val="80A387"/>
                      </a:solidFill>
                      <a:prstDash val="solid"/>
                      <a:round/>
                      <a:headEnd type="none" w="med" len="med"/>
                      <a:tailEnd type="none" w="med" len="med"/>
                    </a:lnR>
                    <a:lnT w="12700" cap="flat" cmpd="sng" algn="ctr">
                      <a:solidFill>
                        <a:srgbClr val="2071E2"/>
                      </a:solidFill>
                      <a:prstDash val="solid"/>
                      <a:round/>
                      <a:headEnd type="none" w="med" len="med"/>
                      <a:tailEnd type="none" w="med" len="med"/>
                    </a:lnT>
                    <a:lnB w="12700" cap="flat" cmpd="sng" algn="ctr">
                      <a:solidFill>
                        <a:srgbClr val="80D887"/>
                      </a:solidFill>
                      <a:prstDash val="solid"/>
                      <a:round/>
                      <a:headEnd type="none" w="med" len="med"/>
                      <a:tailEnd type="none" w="med" len="med"/>
                    </a:lnB>
                    <a:noFill/>
                  </a:tcPr>
                </a:tc>
                <a:tc>
                  <a:txBody>
                    <a:bodyPr/>
                    <a:lstStyle/>
                    <a:p>
                      <a:pPr algn="l" rtl="0">
                        <a:buNone/>
                      </a:pPr>
                      <a:r>
                        <a:rPr lang="cs-CZ" sz="1200" b="1">
                          <a:effectLst/>
                        </a:rPr>
                        <a:t>45 319</a:t>
                      </a:r>
                    </a:p>
                  </a:txBody>
                  <a:tcPr marL="9239" marR="9239" marT="4619" marB="4619" anchor="ctr">
                    <a:lnL w="12700" cap="flat" cmpd="sng" algn="ctr">
                      <a:solidFill>
                        <a:srgbClr val="80A387"/>
                      </a:solidFill>
                      <a:prstDash val="solid"/>
                      <a:round/>
                      <a:headEnd type="none" w="med" len="med"/>
                      <a:tailEnd type="none" w="med" len="med"/>
                    </a:lnL>
                    <a:lnR w="12700" cap="flat" cmpd="sng" algn="ctr">
                      <a:solidFill>
                        <a:srgbClr val="80AC87"/>
                      </a:solidFill>
                      <a:prstDash val="solid"/>
                      <a:round/>
                      <a:headEnd type="none" w="med" len="med"/>
                      <a:tailEnd type="none" w="med" len="med"/>
                    </a:lnR>
                    <a:lnT w="12700" cap="flat" cmpd="sng" algn="ctr">
                      <a:solidFill>
                        <a:srgbClr val="80A387"/>
                      </a:solidFill>
                      <a:prstDash val="solid"/>
                      <a:round/>
                      <a:headEnd type="none" w="med" len="med"/>
                      <a:tailEnd type="none" w="med" len="med"/>
                    </a:lnT>
                    <a:lnB w="12700" cap="flat" cmpd="sng" algn="ctr">
                      <a:solidFill>
                        <a:srgbClr val="C0D287"/>
                      </a:solidFill>
                      <a:prstDash val="solid"/>
                      <a:round/>
                      <a:headEnd type="none" w="med" len="med"/>
                      <a:tailEnd type="none" w="med" len="med"/>
                    </a:lnB>
                    <a:noFill/>
                  </a:tcPr>
                </a:tc>
                <a:tc>
                  <a:txBody>
                    <a:bodyPr/>
                    <a:lstStyle/>
                    <a:p>
                      <a:pPr algn="l" rtl="0">
                        <a:buNone/>
                      </a:pPr>
                      <a:r>
                        <a:rPr lang="cs-CZ" sz="1200">
                          <a:effectLst/>
                        </a:rPr>
                        <a:t>−1,54%</a:t>
                      </a:r>
                    </a:p>
                  </a:txBody>
                  <a:tcPr marL="9239" marR="9239" marT="4619" marB="4619" anchor="ctr">
                    <a:lnL w="12700" cap="flat" cmpd="sng" algn="ctr">
                      <a:solidFill>
                        <a:srgbClr val="80AC87"/>
                      </a:solidFill>
                      <a:prstDash val="solid"/>
                      <a:round/>
                      <a:headEnd type="none" w="med" len="med"/>
                      <a:tailEnd type="none" w="med" len="med"/>
                    </a:lnL>
                    <a:lnR w="12700" cap="flat" cmpd="sng" algn="ctr">
                      <a:solidFill>
                        <a:srgbClr val="00A987"/>
                      </a:solidFill>
                      <a:prstDash val="solid"/>
                      <a:round/>
                      <a:headEnd type="none" w="med" len="med"/>
                      <a:tailEnd type="none" w="med" len="med"/>
                    </a:lnR>
                    <a:lnT w="12700" cap="flat" cmpd="sng" algn="ctr">
                      <a:solidFill>
                        <a:srgbClr val="80AC87"/>
                      </a:solidFill>
                      <a:prstDash val="solid"/>
                      <a:round/>
                      <a:headEnd type="none" w="med" len="med"/>
                      <a:tailEnd type="none" w="med" len="med"/>
                    </a:lnT>
                    <a:lnB w="12700" cap="flat" cmpd="sng" algn="ctr">
                      <a:solidFill>
                        <a:srgbClr val="00D787"/>
                      </a:solidFill>
                      <a:prstDash val="solid"/>
                      <a:round/>
                      <a:headEnd type="none" w="med" len="med"/>
                      <a:tailEnd type="none" w="med" len="med"/>
                    </a:lnB>
                    <a:noFill/>
                  </a:tcPr>
                </a:tc>
                <a:tc>
                  <a:txBody>
                    <a:bodyPr/>
                    <a:lstStyle/>
                    <a:p>
                      <a:pPr algn="l" rtl="0">
                        <a:buNone/>
                      </a:pPr>
                      <a:r>
                        <a:rPr lang="cs-CZ" sz="1200">
                          <a:effectLst/>
                        </a:rPr>
                        <a:t>−710</a:t>
                      </a:r>
                    </a:p>
                  </a:txBody>
                  <a:tcPr marL="9239" marR="9239" marT="4619" marB="4619" anchor="ctr">
                    <a:lnL w="12700" cap="flat" cmpd="sng" algn="ctr">
                      <a:solidFill>
                        <a:srgbClr val="00A987"/>
                      </a:solidFill>
                      <a:prstDash val="solid"/>
                      <a:round/>
                      <a:headEnd type="none" w="med" len="med"/>
                      <a:tailEnd type="none" w="med" len="med"/>
                    </a:lnL>
                    <a:lnR w="12700" cap="flat" cmpd="sng" algn="ctr">
                      <a:solidFill>
                        <a:srgbClr val="40B587"/>
                      </a:solidFill>
                      <a:prstDash val="solid"/>
                      <a:round/>
                      <a:headEnd type="none" w="med" len="med"/>
                      <a:tailEnd type="none" w="med" len="med"/>
                    </a:lnR>
                    <a:lnT w="12700" cap="flat" cmpd="sng" algn="ctr">
                      <a:solidFill>
                        <a:srgbClr val="00A987"/>
                      </a:solidFill>
                      <a:prstDash val="solid"/>
                      <a:round/>
                      <a:headEnd type="none" w="med" len="med"/>
                      <a:tailEnd type="none" w="med" len="med"/>
                    </a:lnT>
                    <a:lnB w="12700" cap="flat" cmpd="sng" algn="ctr">
                      <a:solidFill>
                        <a:srgbClr val="80D287"/>
                      </a:solidFill>
                      <a:prstDash val="solid"/>
                      <a:round/>
                      <a:headEnd type="none" w="med" len="med"/>
                      <a:tailEnd type="none" w="med" len="med"/>
                    </a:lnB>
                    <a:noFill/>
                  </a:tcPr>
                </a:tc>
                <a:tc>
                  <a:txBody>
                    <a:bodyPr/>
                    <a:lstStyle/>
                    <a:p>
                      <a:pPr algn="l" rtl="0">
                        <a:buNone/>
                      </a:pPr>
                      <a:r>
                        <a:rPr lang="cs-CZ" sz="1200">
                          <a:effectLst/>
                        </a:rPr>
                        <a:t>227</a:t>
                      </a:r>
                    </a:p>
                  </a:txBody>
                  <a:tcPr marL="9239" marR="9239" marT="4619" marB="4619" anchor="ctr">
                    <a:lnL w="12700" cap="flat" cmpd="sng" algn="ctr">
                      <a:solidFill>
                        <a:srgbClr val="40B587"/>
                      </a:solidFill>
                      <a:prstDash val="solid"/>
                      <a:round/>
                      <a:headEnd type="none" w="med" len="med"/>
                      <a:tailEnd type="none" w="med" len="med"/>
                    </a:lnL>
                    <a:lnR w="12700" cap="flat" cmpd="sng" algn="ctr">
                      <a:solidFill>
                        <a:srgbClr val="C0B487"/>
                      </a:solidFill>
                      <a:prstDash val="solid"/>
                      <a:round/>
                      <a:headEnd type="none" w="med" len="med"/>
                      <a:tailEnd type="none" w="med" len="med"/>
                    </a:lnR>
                    <a:lnT w="12700" cap="flat" cmpd="sng" algn="ctr">
                      <a:solidFill>
                        <a:srgbClr val="40B587"/>
                      </a:solidFill>
                      <a:prstDash val="solid"/>
                      <a:round/>
                      <a:headEnd type="none" w="med" len="med"/>
                      <a:tailEnd type="none" w="med" len="med"/>
                    </a:lnT>
                    <a:lnB w="12700" cap="flat" cmpd="sng" algn="ctr">
                      <a:solidFill>
                        <a:srgbClr val="40EC87"/>
                      </a:solidFill>
                      <a:prstDash val="solid"/>
                      <a:round/>
                      <a:headEnd type="none" w="med" len="med"/>
                      <a:tailEnd type="none" w="med" len="med"/>
                    </a:lnB>
                    <a:noFill/>
                  </a:tcPr>
                </a:tc>
                <a:tc>
                  <a:txBody>
                    <a:bodyPr/>
                    <a:lstStyle/>
                    <a:p>
                      <a:pPr algn="l" rtl="0">
                        <a:buNone/>
                      </a:pPr>
                      <a:r>
                        <a:rPr lang="cs-CZ" sz="1200">
                          <a:effectLst/>
                        </a:rPr>
                        <a:t>200</a:t>
                      </a:r>
                    </a:p>
                  </a:txBody>
                  <a:tcPr marL="9239" marR="9239" marT="4619" marB="4619" anchor="ctr">
                    <a:lnL w="12700" cap="flat" cmpd="sng" algn="ctr">
                      <a:solidFill>
                        <a:srgbClr val="C0B487"/>
                      </a:solidFill>
                      <a:prstDash val="solid"/>
                      <a:round/>
                      <a:headEnd type="none" w="med" len="med"/>
                      <a:tailEnd type="none" w="med" len="med"/>
                    </a:lnL>
                    <a:lnR w="12700" cap="flat" cmpd="sng" algn="ctr">
                      <a:solidFill>
                        <a:srgbClr val="80BE87"/>
                      </a:solidFill>
                      <a:prstDash val="solid"/>
                      <a:round/>
                      <a:headEnd type="none" w="med" len="med"/>
                      <a:tailEnd type="none" w="med" len="med"/>
                    </a:lnR>
                    <a:lnT w="12700" cap="flat" cmpd="sng" algn="ctr">
                      <a:solidFill>
                        <a:srgbClr val="C0B487"/>
                      </a:solidFill>
                      <a:prstDash val="solid"/>
                      <a:round/>
                      <a:headEnd type="none" w="med" len="med"/>
                      <a:tailEnd type="none" w="med" len="med"/>
                    </a:lnT>
                    <a:lnB w="12700" cap="flat" cmpd="sng" algn="ctr">
                      <a:solidFill>
                        <a:srgbClr val="00E387"/>
                      </a:solidFill>
                      <a:prstDash val="solid"/>
                      <a:round/>
                      <a:headEnd type="none" w="med" len="med"/>
                      <a:tailEnd type="none" w="med" len="med"/>
                    </a:lnB>
                    <a:noFill/>
                  </a:tcPr>
                </a:tc>
                <a:tc>
                  <a:txBody>
                    <a:bodyPr/>
                    <a:lstStyle/>
                    <a:p>
                      <a:pPr algn="l" rtl="0">
                        <a:buNone/>
                      </a:pPr>
                      <a:r>
                        <a:rPr lang="cs-CZ" sz="1200">
                          <a:effectLst/>
                        </a:rPr>
                        <a:t>−1 004</a:t>
                      </a:r>
                    </a:p>
                  </a:txBody>
                  <a:tcPr marL="9239" marR="9239" marT="4619" marB="4619" anchor="ctr">
                    <a:lnL w="12700" cap="flat" cmpd="sng" algn="ctr">
                      <a:solidFill>
                        <a:srgbClr val="80BE87"/>
                      </a:solidFill>
                      <a:prstDash val="solid"/>
                      <a:round/>
                      <a:headEnd type="none" w="med" len="med"/>
                      <a:tailEnd type="none" w="med" len="med"/>
                    </a:lnL>
                    <a:lnR w="12700" cap="flat" cmpd="sng" algn="ctr">
                      <a:solidFill>
                        <a:srgbClr val="00B587"/>
                      </a:solidFill>
                      <a:prstDash val="solid"/>
                      <a:round/>
                      <a:headEnd type="none" w="med" len="med"/>
                      <a:tailEnd type="none" w="med" len="med"/>
                    </a:lnR>
                    <a:lnT w="12700" cap="flat" cmpd="sng" algn="ctr">
                      <a:solidFill>
                        <a:srgbClr val="80BE87"/>
                      </a:solidFill>
                      <a:prstDash val="solid"/>
                      <a:round/>
                      <a:headEnd type="none" w="med" len="med"/>
                      <a:tailEnd type="none" w="med" len="med"/>
                    </a:lnT>
                    <a:lnB w="12700" cap="flat" cmpd="sng" algn="ctr">
                      <a:solidFill>
                        <a:srgbClr val="80E687"/>
                      </a:solidFill>
                      <a:prstDash val="solid"/>
                      <a:round/>
                      <a:headEnd type="none" w="med" len="med"/>
                      <a:tailEnd type="none" w="med" len="med"/>
                    </a:lnB>
                    <a:noFill/>
                  </a:tcPr>
                </a:tc>
                <a:tc>
                  <a:txBody>
                    <a:bodyPr/>
                    <a:lstStyle/>
                    <a:p>
                      <a:pPr algn="l" rtl="0">
                        <a:buNone/>
                      </a:pPr>
                      <a:r>
                        <a:rPr lang="cs-CZ" sz="1200">
                          <a:effectLst/>
                        </a:rPr>
                        <a:t>2,2</a:t>
                      </a:r>
                    </a:p>
                  </a:txBody>
                  <a:tcPr marL="9239" marR="9239" marT="4619" marB="4619" anchor="ctr">
                    <a:lnL w="12700" cap="flat" cmpd="sng" algn="ctr">
                      <a:solidFill>
                        <a:srgbClr val="00B587"/>
                      </a:solidFill>
                      <a:prstDash val="solid"/>
                      <a:round/>
                      <a:headEnd type="none" w="med" len="med"/>
                      <a:tailEnd type="none" w="med" len="med"/>
                    </a:lnL>
                    <a:lnR w="12700" cap="flat" cmpd="sng" algn="ctr">
                      <a:solidFill>
                        <a:srgbClr val="C0D087"/>
                      </a:solidFill>
                      <a:prstDash val="solid"/>
                      <a:round/>
                      <a:headEnd type="none" w="med" len="med"/>
                      <a:tailEnd type="none" w="med" len="med"/>
                    </a:lnR>
                    <a:lnT w="12700" cap="flat" cmpd="sng" algn="ctr">
                      <a:solidFill>
                        <a:srgbClr val="00B587"/>
                      </a:solidFill>
                      <a:prstDash val="solid"/>
                      <a:round/>
                      <a:headEnd type="none" w="med" len="med"/>
                      <a:tailEnd type="none" w="med" len="med"/>
                    </a:lnT>
                    <a:lnB w="12700" cap="flat" cmpd="sng" algn="ctr">
                      <a:solidFill>
                        <a:srgbClr val="C0E787"/>
                      </a:solidFill>
                      <a:prstDash val="solid"/>
                      <a:round/>
                      <a:headEnd type="none" w="med" len="med"/>
                      <a:tailEnd type="none" w="med" len="med"/>
                    </a:lnB>
                    <a:noFill/>
                  </a:tcPr>
                </a:tc>
                <a:tc>
                  <a:txBody>
                    <a:bodyPr/>
                    <a:lstStyle/>
                    <a:p>
                      <a:pPr algn="l" rtl="0">
                        <a:buNone/>
                      </a:pPr>
                      <a:r>
                        <a:rPr lang="cs-CZ" sz="1200">
                          <a:effectLst/>
                        </a:rPr>
                        <a:t>29</a:t>
                      </a:r>
                    </a:p>
                  </a:txBody>
                  <a:tcPr marL="9239" marR="9239" marT="4619" marB="4619" anchor="ctr">
                    <a:lnL w="12700" cap="flat" cmpd="sng" algn="ctr">
                      <a:solidFill>
                        <a:srgbClr val="C0D087"/>
                      </a:solidFill>
                      <a:prstDash val="solid"/>
                      <a:round/>
                      <a:headEnd type="none" w="med" len="med"/>
                      <a:tailEnd type="none" w="med" len="med"/>
                    </a:lnL>
                    <a:lnR w="12700" cap="flat" cmpd="sng" algn="ctr">
                      <a:solidFill>
                        <a:srgbClr val="C0D087"/>
                      </a:solidFill>
                      <a:prstDash val="solid"/>
                      <a:round/>
                      <a:headEnd type="none" w="med" len="med"/>
                      <a:tailEnd type="none" w="med" len="med"/>
                    </a:lnR>
                    <a:lnT w="12700" cap="flat" cmpd="sng" algn="ctr">
                      <a:solidFill>
                        <a:srgbClr val="C0D087"/>
                      </a:solidFill>
                      <a:prstDash val="solid"/>
                      <a:round/>
                      <a:headEnd type="none" w="med" len="med"/>
                      <a:tailEnd type="none" w="med" len="med"/>
                    </a:lnT>
                    <a:lnB w="12700" cap="flat" cmpd="sng" algn="ctr">
                      <a:solidFill>
                        <a:srgbClr val="C0FF87"/>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C0D087"/>
                      </a:solidFill>
                      <a:prstDash val="solid"/>
                      <a:round/>
                      <a:headEnd type="none" w="med" len="med"/>
                      <a:tailEnd type="none" w="med" len="med"/>
                    </a:lnL>
                    <a:lnR w="12700" cap="flat" cmpd="sng" algn="ctr">
                      <a:solidFill>
                        <a:srgbClr val="00C787"/>
                      </a:solidFill>
                      <a:prstDash val="solid"/>
                      <a:round/>
                      <a:headEnd type="none" w="med" len="med"/>
                      <a:tailEnd type="none" w="med" len="med"/>
                    </a:lnR>
                    <a:lnT w="12700" cap="flat" cmpd="sng" algn="ctr">
                      <a:solidFill>
                        <a:srgbClr val="C0D087"/>
                      </a:solidFill>
                      <a:prstDash val="solid"/>
                      <a:round/>
                      <a:headEnd type="none" w="med" len="med"/>
                      <a:tailEnd type="none" w="med" len="med"/>
                    </a:lnT>
                    <a:lnB w="12700" cap="flat" cmpd="sng" algn="ctr">
                      <a:solidFill>
                        <a:srgbClr val="80F487"/>
                      </a:solidFill>
                      <a:prstDash val="solid"/>
                      <a:round/>
                      <a:headEnd type="none" w="med" len="med"/>
                      <a:tailEnd type="none" w="med" len="med"/>
                    </a:lnB>
                    <a:noFill/>
                  </a:tcPr>
                </a:tc>
                <a:tc>
                  <a:txBody>
                    <a:bodyPr/>
                    <a:lstStyle/>
                    <a:p>
                      <a:pPr algn="l" rtl="0">
                        <a:buNone/>
                      </a:pPr>
                      <a:r>
                        <a:rPr lang="cs-CZ" sz="1200">
                          <a:effectLst/>
                        </a:rPr>
                        <a:t>0,00055%</a:t>
                      </a:r>
                    </a:p>
                  </a:txBody>
                  <a:tcPr marL="9239" marR="9239" marT="4619" marB="4619" anchor="ctr">
                    <a:lnL w="12700" cap="flat" cmpd="sng" algn="ctr">
                      <a:solidFill>
                        <a:srgbClr val="00C787"/>
                      </a:solidFill>
                      <a:prstDash val="solid"/>
                      <a:round/>
                      <a:headEnd type="none" w="med" len="med"/>
                      <a:tailEnd type="none" w="med" len="med"/>
                    </a:lnL>
                    <a:lnR w="12700" cap="flat" cmpd="sng" algn="ctr">
                      <a:solidFill>
                        <a:srgbClr val="00C787"/>
                      </a:solidFill>
                      <a:prstDash val="solid"/>
                      <a:round/>
                      <a:headEnd type="none" w="med" len="med"/>
                      <a:tailEnd type="none" w="med" len="med"/>
                    </a:lnR>
                    <a:lnT w="12700" cap="flat" cmpd="sng" algn="ctr">
                      <a:solidFill>
                        <a:srgbClr val="00C787"/>
                      </a:solidFill>
                      <a:prstDash val="solid"/>
                      <a:round/>
                      <a:headEnd type="none" w="med" len="med"/>
                      <a:tailEnd type="none" w="med" len="med"/>
                    </a:lnT>
                    <a:lnB w="12700" cap="flat" cmpd="sng" algn="ctr">
                      <a:solidFill>
                        <a:srgbClr val="80F287"/>
                      </a:solidFill>
                      <a:prstDash val="solid"/>
                      <a:round/>
                      <a:headEnd type="none" w="med" len="med"/>
                      <a:tailEnd type="none" w="med" len="med"/>
                    </a:lnB>
                    <a:noFill/>
                  </a:tcPr>
                </a:tc>
                <a:extLst>
                  <a:ext uri="{0D108BD9-81ED-4DB2-BD59-A6C34878D82A}">
                    <a16:rowId xmlns:a16="http://schemas.microsoft.com/office/drawing/2014/main" val="1128860827"/>
                  </a:ext>
                </a:extLst>
              </a:tr>
              <a:tr h="203247">
                <a:tc gridSpan="2">
                  <a:txBody>
                    <a:bodyPr/>
                    <a:lstStyle/>
                    <a:p>
                      <a:pPr algn="l">
                        <a:buNone/>
                      </a:pPr>
                      <a:r>
                        <a:rPr lang="cs-CZ" sz="1200">
                          <a:effectLst/>
                        </a:rPr>
                        <a:t>15</a:t>
                      </a:r>
                    </a:p>
                  </a:txBody>
                  <a:tcPr marL="9239" marR="9239" marT="4619" marB="4619" anchor="ctr">
                    <a:lnL w="12700" cap="flat" cmpd="sng" algn="ctr">
                      <a:solidFill>
                        <a:srgbClr val="C0C187"/>
                      </a:solidFill>
                      <a:prstDash val="solid"/>
                      <a:round/>
                      <a:headEnd type="none" w="med" len="med"/>
                      <a:tailEnd type="none" w="med" len="med"/>
                    </a:lnL>
                    <a:lnR w="12700" cap="flat" cmpd="sng" algn="ctr">
                      <a:solidFill>
                        <a:srgbClr val="80D887"/>
                      </a:solidFill>
                      <a:prstDash val="solid"/>
                      <a:round/>
                      <a:headEnd type="none" w="med" len="med"/>
                      <a:tailEnd type="none" w="med" len="med"/>
                    </a:lnR>
                    <a:lnT w="12700" cap="flat" cmpd="sng" algn="ctr">
                      <a:solidFill>
                        <a:srgbClr val="C0C187"/>
                      </a:solidFill>
                      <a:prstDash val="solid"/>
                      <a:round/>
                      <a:headEnd type="none" w="med" len="med"/>
                      <a:tailEnd type="none" w="med" len="med"/>
                    </a:lnT>
                    <a:lnB w="12700" cap="flat" cmpd="sng" algn="ctr">
                      <a:solidFill>
                        <a:srgbClr val="00F387"/>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7"/>
                        </a:rPr>
                        <a:t>Severní Mariany</a:t>
                      </a:r>
                      <a:endParaRPr lang="cs-CZ" sz="1200" b="1">
                        <a:effectLst/>
                      </a:endParaRPr>
                    </a:p>
                  </a:txBody>
                  <a:tcPr marL="9239" marR="9239" marT="4619" marB="4619" anchor="ctr">
                    <a:lnL w="12700" cap="flat" cmpd="sng" algn="ctr">
                      <a:solidFill>
                        <a:srgbClr val="80D887"/>
                      </a:solidFill>
                      <a:prstDash val="solid"/>
                      <a:round/>
                      <a:headEnd type="none" w="med" len="med"/>
                      <a:tailEnd type="none" w="med" len="med"/>
                    </a:lnL>
                    <a:lnR w="12700" cap="flat" cmpd="sng" algn="ctr">
                      <a:solidFill>
                        <a:srgbClr val="C0D287"/>
                      </a:solidFill>
                      <a:prstDash val="solid"/>
                      <a:round/>
                      <a:headEnd type="none" w="med" len="med"/>
                      <a:tailEnd type="none" w="med" len="med"/>
                    </a:lnR>
                    <a:lnT w="12700" cap="flat" cmpd="sng" algn="ctr">
                      <a:solidFill>
                        <a:srgbClr val="80D887"/>
                      </a:solidFill>
                      <a:prstDash val="solid"/>
                      <a:round/>
                      <a:headEnd type="none" w="med" len="med"/>
                      <a:tailEnd type="none" w="med" len="med"/>
                    </a:lnT>
                    <a:lnB w="12700" cap="flat" cmpd="sng" algn="ctr">
                      <a:solidFill>
                        <a:srgbClr val="400388"/>
                      </a:solidFill>
                      <a:prstDash val="solid"/>
                      <a:round/>
                      <a:headEnd type="none" w="med" len="med"/>
                      <a:tailEnd type="none" w="med" len="med"/>
                    </a:lnB>
                    <a:noFill/>
                  </a:tcPr>
                </a:tc>
                <a:tc>
                  <a:txBody>
                    <a:bodyPr/>
                    <a:lstStyle/>
                    <a:p>
                      <a:pPr algn="l" rtl="0">
                        <a:buNone/>
                      </a:pPr>
                      <a:r>
                        <a:rPr lang="cs-CZ" sz="1200" b="1">
                          <a:effectLst/>
                        </a:rPr>
                        <a:t>42 914</a:t>
                      </a:r>
                    </a:p>
                  </a:txBody>
                  <a:tcPr marL="9239" marR="9239" marT="4619" marB="4619" anchor="ctr">
                    <a:lnL w="12700" cap="flat" cmpd="sng" algn="ctr">
                      <a:solidFill>
                        <a:srgbClr val="C0D287"/>
                      </a:solidFill>
                      <a:prstDash val="solid"/>
                      <a:round/>
                      <a:headEnd type="none" w="med" len="med"/>
                      <a:tailEnd type="none" w="med" len="med"/>
                    </a:lnL>
                    <a:lnR w="12700" cap="flat" cmpd="sng" algn="ctr">
                      <a:solidFill>
                        <a:srgbClr val="00D787"/>
                      </a:solidFill>
                      <a:prstDash val="solid"/>
                      <a:round/>
                      <a:headEnd type="none" w="med" len="med"/>
                      <a:tailEnd type="none" w="med" len="med"/>
                    </a:lnR>
                    <a:lnT w="12700" cap="flat" cmpd="sng" algn="ctr">
                      <a:solidFill>
                        <a:srgbClr val="C0D287"/>
                      </a:solidFill>
                      <a:prstDash val="solid"/>
                      <a:round/>
                      <a:headEnd type="none" w="med" len="med"/>
                      <a:tailEnd type="none" w="med" len="med"/>
                    </a:lnT>
                    <a:lnB w="12700" cap="flat" cmpd="sng" algn="ctr">
                      <a:solidFill>
                        <a:srgbClr val="400C88"/>
                      </a:solidFill>
                      <a:prstDash val="solid"/>
                      <a:round/>
                      <a:headEnd type="none" w="med" len="med"/>
                      <a:tailEnd type="none" w="med" len="med"/>
                    </a:lnB>
                    <a:noFill/>
                  </a:tcPr>
                </a:tc>
                <a:tc>
                  <a:txBody>
                    <a:bodyPr/>
                    <a:lstStyle/>
                    <a:p>
                      <a:pPr algn="l" rtl="0">
                        <a:buNone/>
                      </a:pPr>
                      <a:r>
                        <a:rPr lang="cs-CZ" sz="1200">
                          <a:effectLst/>
                        </a:rPr>
                        <a:t>−1,44%</a:t>
                      </a:r>
                    </a:p>
                  </a:txBody>
                  <a:tcPr marL="9239" marR="9239" marT="4619" marB="4619" anchor="ctr">
                    <a:lnL w="12700" cap="flat" cmpd="sng" algn="ctr">
                      <a:solidFill>
                        <a:srgbClr val="00D787"/>
                      </a:solidFill>
                      <a:prstDash val="solid"/>
                      <a:round/>
                      <a:headEnd type="none" w="med" len="med"/>
                      <a:tailEnd type="none" w="med" len="med"/>
                    </a:lnL>
                    <a:lnR w="12700" cap="flat" cmpd="sng" algn="ctr">
                      <a:solidFill>
                        <a:srgbClr val="80D287"/>
                      </a:solidFill>
                      <a:prstDash val="solid"/>
                      <a:round/>
                      <a:headEnd type="none" w="med" len="med"/>
                      <a:tailEnd type="none" w="med" len="med"/>
                    </a:lnR>
                    <a:lnT w="12700" cap="flat" cmpd="sng" algn="ctr">
                      <a:solidFill>
                        <a:srgbClr val="00D787"/>
                      </a:solidFill>
                      <a:prstDash val="solid"/>
                      <a:round/>
                      <a:headEnd type="none" w="med" len="med"/>
                      <a:tailEnd type="none" w="med" len="med"/>
                    </a:lnT>
                    <a:lnB w="12700" cap="flat" cmpd="sng" algn="ctr">
                      <a:solidFill>
                        <a:srgbClr val="400C88"/>
                      </a:solidFill>
                      <a:prstDash val="solid"/>
                      <a:round/>
                      <a:headEnd type="none" w="med" len="med"/>
                      <a:tailEnd type="none" w="med" len="med"/>
                    </a:lnB>
                    <a:noFill/>
                  </a:tcPr>
                </a:tc>
                <a:tc>
                  <a:txBody>
                    <a:bodyPr/>
                    <a:lstStyle/>
                    <a:p>
                      <a:pPr algn="l" rtl="0">
                        <a:buNone/>
                      </a:pPr>
                      <a:r>
                        <a:rPr lang="cs-CZ" sz="1200">
                          <a:effectLst/>
                        </a:rPr>
                        <a:t>−627</a:t>
                      </a:r>
                    </a:p>
                  </a:txBody>
                  <a:tcPr marL="9239" marR="9239" marT="4619" marB="4619" anchor="ctr">
                    <a:lnL w="12700" cap="flat" cmpd="sng" algn="ctr">
                      <a:solidFill>
                        <a:srgbClr val="80D287"/>
                      </a:solidFill>
                      <a:prstDash val="solid"/>
                      <a:round/>
                      <a:headEnd type="none" w="med" len="med"/>
                      <a:tailEnd type="none" w="med" len="med"/>
                    </a:lnL>
                    <a:lnR w="12700" cap="flat" cmpd="sng" algn="ctr">
                      <a:solidFill>
                        <a:srgbClr val="40EC87"/>
                      </a:solidFill>
                      <a:prstDash val="solid"/>
                      <a:round/>
                      <a:headEnd type="none" w="med" len="med"/>
                      <a:tailEnd type="none" w="med" len="med"/>
                    </a:lnR>
                    <a:lnT w="12700" cap="flat" cmpd="sng" algn="ctr">
                      <a:solidFill>
                        <a:srgbClr val="80D287"/>
                      </a:solidFill>
                      <a:prstDash val="solid"/>
                      <a:round/>
                      <a:headEnd type="none" w="med" len="med"/>
                      <a:tailEnd type="none" w="med" len="med"/>
                    </a:lnT>
                    <a:lnB w="12700" cap="flat" cmpd="sng" algn="ctr">
                      <a:solidFill>
                        <a:srgbClr val="800288"/>
                      </a:solidFill>
                      <a:prstDash val="solid"/>
                      <a:round/>
                      <a:headEnd type="none" w="med" len="med"/>
                      <a:tailEnd type="none" w="med" len="med"/>
                    </a:lnB>
                    <a:noFill/>
                  </a:tcPr>
                </a:tc>
                <a:tc>
                  <a:txBody>
                    <a:bodyPr/>
                    <a:lstStyle/>
                    <a:p>
                      <a:pPr algn="l" rtl="0">
                        <a:buNone/>
                      </a:pPr>
                      <a:r>
                        <a:rPr lang="cs-CZ" sz="1200">
                          <a:effectLst/>
                        </a:rPr>
                        <a:t>93</a:t>
                      </a:r>
                    </a:p>
                  </a:txBody>
                  <a:tcPr marL="9239" marR="9239" marT="4619" marB="4619" anchor="ctr">
                    <a:lnL w="12700" cap="flat" cmpd="sng" algn="ctr">
                      <a:solidFill>
                        <a:srgbClr val="40EC87"/>
                      </a:solidFill>
                      <a:prstDash val="solid"/>
                      <a:round/>
                      <a:headEnd type="none" w="med" len="med"/>
                      <a:tailEnd type="none" w="med" len="med"/>
                    </a:lnL>
                    <a:lnR w="12700" cap="flat" cmpd="sng" algn="ctr">
                      <a:solidFill>
                        <a:srgbClr val="00E387"/>
                      </a:solidFill>
                      <a:prstDash val="solid"/>
                      <a:round/>
                      <a:headEnd type="none" w="med" len="med"/>
                      <a:tailEnd type="none" w="med" len="med"/>
                    </a:lnR>
                    <a:lnT w="12700" cap="flat" cmpd="sng" algn="ctr">
                      <a:solidFill>
                        <a:srgbClr val="40EC87"/>
                      </a:solidFill>
                      <a:prstDash val="solid"/>
                      <a:round/>
                      <a:headEnd type="none" w="med" len="med"/>
                      <a:tailEnd type="none" w="med" len="med"/>
                    </a:lnT>
                    <a:lnB w="12700" cap="flat" cmpd="sng" algn="ctr">
                      <a:solidFill>
                        <a:srgbClr val="C00588"/>
                      </a:solidFill>
                      <a:prstDash val="solid"/>
                      <a:round/>
                      <a:headEnd type="none" w="med" len="med"/>
                      <a:tailEnd type="none" w="med" len="med"/>
                    </a:lnB>
                    <a:noFill/>
                  </a:tcPr>
                </a:tc>
                <a:tc>
                  <a:txBody>
                    <a:bodyPr/>
                    <a:lstStyle/>
                    <a:p>
                      <a:pPr algn="l" rtl="0">
                        <a:buNone/>
                      </a:pPr>
                      <a:r>
                        <a:rPr lang="cs-CZ" sz="1200">
                          <a:effectLst/>
                        </a:rPr>
                        <a:t>460</a:t>
                      </a:r>
                    </a:p>
                  </a:txBody>
                  <a:tcPr marL="9239" marR="9239" marT="4619" marB="4619" anchor="ctr">
                    <a:lnL w="12700" cap="flat" cmpd="sng" algn="ctr">
                      <a:solidFill>
                        <a:srgbClr val="00E387"/>
                      </a:solidFill>
                      <a:prstDash val="solid"/>
                      <a:round/>
                      <a:headEnd type="none" w="med" len="med"/>
                      <a:tailEnd type="none" w="med" len="med"/>
                    </a:lnL>
                    <a:lnR w="12700" cap="flat" cmpd="sng" algn="ctr">
                      <a:solidFill>
                        <a:srgbClr val="80E687"/>
                      </a:solidFill>
                      <a:prstDash val="solid"/>
                      <a:round/>
                      <a:headEnd type="none" w="med" len="med"/>
                      <a:tailEnd type="none" w="med" len="med"/>
                    </a:lnR>
                    <a:lnT w="12700" cap="flat" cmpd="sng" algn="ctr">
                      <a:solidFill>
                        <a:srgbClr val="00E387"/>
                      </a:solidFill>
                      <a:prstDash val="solid"/>
                      <a:round/>
                      <a:headEnd type="none" w="med" len="med"/>
                      <a:tailEnd type="none" w="med" len="med"/>
                    </a:lnT>
                    <a:lnB w="12700" cap="flat" cmpd="sng" algn="ctr">
                      <a:solidFill>
                        <a:srgbClr val="801388"/>
                      </a:solidFill>
                      <a:prstDash val="solid"/>
                      <a:round/>
                      <a:headEnd type="none" w="med" len="med"/>
                      <a:tailEnd type="none" w="med" len="med"/>
                    </a:lnB>
                    <a:noFill/>
                  </a:tcPr>
                </a:tc>
                <a:tc>
                  <a:txBody>
                    <a:bodyPr/>
                    <a:lstStyle/>
                    <a:p>
                      <a:pPr algn="l" rtl="0">
                        <a:buNone/>
                      </a:pPr>
                      <a:r>
                        <a:rPr lang="cs-CZ" sz="1200">
                          <a:effectLst/>
                        </a:rPr>
                        <a:t>−790</a:t>
                      </a:r>
                    </a:p>
                  </a:txBody>
                  <a:tcPr marL="9239" marR="9239" marT="4619" marB="4619" anchor="ctr">
                    <a:lnL w="12700" cap="flat" cmpd="sng" algn="ctr">
                      <a:solidFill>
                        <a:srgbClr val="80E687"/>
                      </a:solidFill>
                      <a:prstDash val="solid"/>
                      <a:round/>
                      <a:headEnd type="none" w="med" len="med"/>
                      <a:tailEnd type="none" w="med" len="med"/>
                    </a:lnL>
                    <a:lnR w="12700" cap="flat" cmpd="sng" algn="ctr">
                      <a:solidFill>
                        <a:srgbClr val="C0E787"/>
                      </a:solidFill>
                      <a:prstDash val="solid"/>
                      <a:round/>
                      <a:headEnd type="none" w="med" len="med"/>
                      <a:tailEnd type="none" w="med" len="med"/>
                    </a:lnR>
                    <a:lnT w="12700" cap="flat" cmpd="sng" algn="ctr">
                      <a:solidFill>
                        <a:srgbClr val="80E687"/>
                      </a:solidFill>
                      <a:prstDash val="solid"/>
                      <a:round/>
                      <a:headEnd type="none" w="med" len="med"/>
                      <a:tailEnd type="none" w="med" len="med"/>
                    </a:lnT>
                    <a:lnB w="12700" cap="flat" cmpd="sng" algn="ctr">
                      <a:solidFill>
                        <a:srgbClr val="C01488"/>
                      </a:solidFill>
                      <a:prstDash val="solid"/>
                      <a:round/>
                      <a:headEnd type="none" w="med" len="med"/>
                      <a:tailEnd type="none" w="med" len="med"/>
                    </a:lnB>
                    <a:noFill/>
                  </a:tcPr>
                </a:tc>
                <a:tc>
                  <a:txBody>
                    <a:bodyPr/>
                    <a:lstStyle/>
                    <a:p>
                      <a:pPr algn="l" rtl="0">
                        <a:buNone/>
                      </a:pPr>
                      <a:r>
                        <a:rPr lang="cs-CZ" sz="1200">
                          <a:effectLst/>
                        </a:rPr>
                        <a:t>2,2</a:t>
                      </a:r>
                    </a:p>
                  </a:txBody>
                  <a:tcPr marL="9239" marR="9239" marT="4619" marB="4619" anchor="ctr">
                    <a:lnL w="12700" cap="flat" cmpd="sng" algn="ctr">
                      <a:solidFill>
                        <a:srgbClr val="C0E787"/>
                      </a:solidFill>
                      <a:prstDash val="solid"/>
                      <a:round/>
                      <a:headEnd type="none" w="med" len="med"/>
                      <a:tailEnd type="none" w="med" len="med"/>
                    </a:lnL>
                    <a:lnR w="12700" cap="flat" cmpd="sng" algn="ctr">
                      <a:solidFill>
                        <a:srgbClr val="C0FF87"/>
                      </a:solidFill>
                      <a:prstDash val="solid"/>
                      <a:round/>
                      <a:headEnd type="none" w="med" len="med"/>
                      <a:tailEnd type="none" w="med" len="med"/>
                    </a:lnR>
                    <a:lnT w="12700" cap="flat" cmpd="sng" algn="ctr">
                      <a:solidFill>
                        <a:srgbClr val="C0E787"/>
                      </a:solidFill>
                      <a:prstDash val="solid"/>
                      <a:round/>
                      <a:headEnd type="none" w="med" len="med"/>
                      <a:tailEnd type="none" w="med" len="med"/>
                    </a:lnT>
                    <a:lnB w="12700" cap="flat" cmpd="sng" algn="ctr">
                      <a:solidFill>
                        <a:srgbClr val="801688"/>
                      </a:solidFill>
                      <a:prstDash val="solid"/>
                      <a:round/>
                      <a:headEnd type="none" w="med" len="med"/>
                      <a:tailEnd type="none" w="med" len="med"/>
                    </a:lnB>
                    <a:noFill/>
                  </a:tcPr>
                </a:tc>
                <a:tc>
                  <a:txBody>
                    <a:bodyPr/>
                    <a:lstStyle/>
                    <a:p>
                      <a:pPr algn="l" rtl="0">
                        <a:buNone/>
                      </a:pPr>
                      <a:r>
                        <a:rPr lang="cs-CZ" sz="1200">
                          <a:effectLst/>
                        </a:rPr>
                        <a:t>39</a:t>
                      </a:r>
                    </a:p>
                  </a:txBody>
                  <a:tcPr marL="9239" marR="9239" marT="4619" marB="4619" anchor="ctr">
                    <a:lnL w="12700" cap="flat" cmpd="sng" algn="ctr">
                      <a:solidFill>
                        <a:srgbClr val="C0FF87"/>
                      </a:solidFill>
                      <a:prstDash val="solid"/>
                      <a:round/>
                      <a:headEnd type="none" w="med" len="med"/>
                      <a:tailEnd type="none" w="med" len="med"/>
                    </a:lnL>
                    <a:lnR w="12700" cap="flat" cmpd="sng" algn="ctr">
                      <a:solidFill>
                        <a:srgbClr val="80F487"/>
                      </a:solidFill>
                      <a:prstDash val="solid"/>
                      <a:round/>
                      <a:headEnd type="none" w="med" len="med"/>
                      <a:tailEnd type="none" w="med" len="med"/>
                    </a:lnR>
                    <a:lnT w="12700" cap="flat" cmpd="sng" algn="ctr">
                      <a:solidFill>
                        <a:srgbClr val="C0FF87"/>
                      </a:solidFill>
                      <a:prstDash val="solid"/>
                      <a:round/>
                      <a:headEnd type="none" w="med" len="med"/>
                      <a:tailEnd type="none" w="med" len="med"/>
                    </a:lnT>
                    <a:lnB w="12700" cap="flat" cmpd="sng" algn="ctr">
                      <a:solidFill>
                        <a:srgbClr val="801E88"/>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80F487"/>
                      </a:solidFill>
                      <a:prstDash val="solid"/>
                      <a:round/>
                      <a:headEnd type="none" w="med" len="med"/>
                      <a:tailEnd type="none" w="med" len="med"/>
                    </a:lnL>
                    <a:lnR w="12700" cap="flat" cmpd="sng" algn="ctr">
                      <a:solidFill>
                        <a:srgbClr val="80F287"/>
                      </a:solidFill>
                      <a:prstDash val="solid"/>
                      <a:round/>
                      <a:headEnd type="none" w="med" len="med"/>
                      <a:tailEnd type="none" w="med" len="med"/>
                    </a:lnR>
                    <a:lnT w="12700" cap="flat" cmpd="sng" algn="ctr">
                      <a:solidFill>
                        <a:srgbClr val="80F487"/>
                      </a:solidFill>
                      <a:prstDash val="solid"/>
                      <a:round/>
                      <a:headEnd type="none" w="med" len="med"/>
                      <a:tailEnd type="none" w="med" len="med"/>
                    </a:lnT>
                    <a:lnB w="12700" cap="flat" cmpd="sng" algn="ctr">
                      <a:solidFill>
                        <a:srgbClr val="C02188"/>
                      </a:solidFill>
                      <a:prstDash val="solid"/>
                      <a:round/>
                      <a:headEnd type="none" w="med" len="med"/>
                      <a:tailEnd type="none" w="med" len="med"/>
                    </a:lnB>
                    <a:noFill/>
                  </a:tcPr>
                </a:tc>
                <a:tc>
                  <a:txBody>
                    <a:bodyPr/>
                    <a:lstStyle/>
                    <a:p>
                      <a:pPr algn="l" rtl="0">
                        <a:buNone/>
                      </a:pPr>
                      <a:r>
                        <a:rPr lang="cs-CZ" sz="1200">
                          <a:effectLst/>
                        </a:rPr>
                        <a:t>0,00052%</a:t>
                      </a:r>
                    </a:p>
                  </a:txBody>
                  <a:tcPr marL="9239" marR="9239" marT="4619" marB="4619" anchor="ctr">
                    <a:lnL w="12700" cap="flat" cmpd="sng" algn="ctr">
                      <a:solidFill>
                        <a:srgbClr val="80F287"/>
                      </a:solidFill>
                      <a:prstDash val="solid"/>
                      <a:round/>
                      <a:headEnd type="none" w="med" len="med"/>
                      <a:tailEnd type="none" w="med" len="med"/>
                    </a:lnL>
                    <a:lnR w="12700" cap="flat" cmpd="sng" algn="ctr">
                      <a:solidFill>
                        <a:srgbClr val="80F287"/>
                      </a:solidFill>
                      <a:prstDash val="solid"/>
                      <a:round/>
                      <a:headEnd type="none" w="med" len="med"/>
                      <a:tailEnd type="none" w="med" len="med"/>
                    </a:lnR>
                    <a:lnT w="12700" cap="flat" cmpd="sng" algn="ctr">
                      <a:solidFill>
                        <a:srgbClr val="80F287"/>
                      </a:solidFill>
                      <a:prstDash val="solid"/>
                      <a:round/>
                      <a:headEnd type="none" w="med" len="med"/>
                      <a:tailEnd type="none" w="med" len="med"/>
                    </a:lnT>
                    <a:lnB w="12700" cap="flat" cmpd="sng" algn="ctr">
                      <a:solidFill>
                        <a:srgbClr val="402D88"/>
                      </a:solidFill>
                      <a:prstDash val="solid"/>
                      <a:round/>
                      <a:headEnd type="none" w="med" len="med"/>
                      <a:tailEnd type="none" w="med" len="med"/>
                    </a:lnB>
                    <a:noFill/>
                  </a:tcPr>
                </a:tc>
                <a:extLst>
                  <a:ext uri="{0D108BD9-81ED-4DB2-BD59-A6C34878D82A}">
                    <a16:rowId xmlns:a16="http://schemas.microsoft.com/office/drawing/2014/main" val="1243361423"/>
                  </a:ext>
                </a:extLst>
              </a:tr>
              <a:tr h="203247">
                <a:tc gridSpan="2">
                  <a:txBody>
                    <a:bodyPr/>
                    <a:lstStyle/>
                    <a:p>
                      <a:pPr algn="l">
                        <a:buNone/>
                      </a:pPr>
                      <a:r>
                        <a:rPr lang="cs-CZ" sz="1200">
                          <a:effectLst/>
                        </a:rPr>
                        <a:t>16</a:t>
                      </a:r>
                    </a:p>
                  </a:txBody>
                  <a:tcPr marL="9239" marR="9239" marT="4619" marB="4619" anchor="ctr">
                    <a:lnL w="12700" cap="flat" cmpd="sng" algn="ctr">
                      <a:solidFill>
                        <a:srgbClr val="00F387"/>
                      </a:solidFill>
                      <a:prstDash val="solid"/>
                      <a:round/>
                      <a:headEnd type="none" w="med" len="med"/>
                      <a:tailEnd type="none" w="med" len="med"/>
                    </a:lnL>
                    <a:lnR w="12700" cap="flat" cmpd="sng" algn="ctr">
                      <a:solidFill>
                        <a:srgbClr val="400388"/>
                      </a:solidFill>
                      <a:prstDash val="solid"/>
                      <a:round/>
                      <a:headEnd type="none" w="med" len="med"/>
                      <a:tailEnd type="none" w="med" len="med"/>
                    </a:lnR>
                    <a:lnT w="12700" cap="flat" cmpd="sng" algn="ctr">
                      <a:solidFill>
                        <a:srgbClr val="00F387"/>
                      </a:solidFill>
                      <a:prstDash val="solid"/>
                      <a:round/>
                      <a:headEnd type="none" w="med" len="med"/>
                      <a:tailEnd type="none" w="med" len="med"/>
                    </a:lnT>
                    <a:lnB w="12700" cap="flat" cmpd="sng" algn="ctr">
                      <a:solidFill>
                        <a:srgbClr val="C02C88"/>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8"/>
                        </a:rPr>
                        <a:t>Marshallovy ostrovy</a:t>
                      </a:r>
                      <a:endParaRPr lang="cs-CZ" sz="1200" b="1">
                        <a:effectLst/>
                      </a:endParaRPr>
                    </a:p>
                  </a:txBody>
                  <a:tcPr marL="9239" marR="9239" marT="4619" marB="4619" anchor="ctr">
                    <a:lnL w="12700" cap="flat" cmpd="sng" algn="ctr">
                      <a:solidFill>
                        <a:srgbClr val="400388"/>
                      </a:solidFill>
                      <a:prstDash val="solid"/>
                      <a:round/>
                      <a:headEnd type="none" w="med" len="med"/>
                      <a:tailEnd type="none" w="med" len="med"/>
                    </a:lnL>
                    <a:lnR w="12700" cap="flat" cmpd="sng" algn="ctr">
                      <a:solidFill>
                        <a:srgbClr val="400C88"/>
                      </a:solidFill>
                      <a:prstDash val="solid"/>
                      <a:round/>
                      <a:headEnd type="none" w="med" len="med"/>
                      <a:tailEnd type="none" w="med" len="med"/>
                    </a:lnR>
                    <a:lnT w="12700" cap="flat" cmpd="sng" algn="ctr">
                      <a:solidFill>
                        <a:srgbClr val="400388"/>
                      </a:solidFill>
                      <a:prstDash val="solid"/>
                      <a:round/>
                      <a:headEnd type="none" w="med" len="med"/>
                      <a:tailEnd type="none" w="med" len="med"/>
                    </a:lnT>
                    <a:lnB w="12700" cap="flat" cmpd="sng" algn="ctr">
                      <a:solidFill>
                        <a:srgbClr val="402288"/>
                      </a:solidFill>
                      <a:prstDash val="solid"/>
                      <a:round/>
                      <a:headEnd type="none" w="med" len="med"/>
                      <a:tailEnd type="none" w="med" len="med"/>
                    </a:lnB>
                    <a:noFill/>
                  </a:tcPr>
                </a:tc>
                <a:tc>
                  <a:txBody>
                    <a:bodyPr/>
                    <a:lstStyle/>
                    <a:p>
                      <a:pPr algn="l" rtl="0">
                        <a:buNone/>
                      </a:pPr>
                      <a:r>
                        <a:rPr lang="cs-CZ" sz="1200" b="1">
                          <a:effectLst/>
                        </a:rPr>
                        <a:t>35 075</a:t>
                      </a:r>
                    </a:p>
                  </a:txBody>
                  <a:tcPr marL="9239" marR="9239" marT="4619" marB="4619" anchor="ctr">
                    <a:lnL w="12700" cap="flat" cmpd="sng" algn="ctr">
                      <a:solidFill>
                        <a:srgbClr val="400C88"/>
                      </a:solidFill>
                      <a:prstDash val="solid"/>
                      <a:round/>
                      <a:headEnd type="none" w="med" len="med"/>
                      <a:tailEnd type="none" w="med" len="med"/>
                    </a:lnL>
                    <a:lnR w="12700" cap="flat" cmpd="sng" algn="ctr">
                      <a:solidFill>
                        <a:srgbClr val="400C88"/>
                      </a:solidFill>
                      <a:prstDash val="solid"/>
                      <a:round/>
                      <a:headEnd type="none" w="med" len="med"/>
                      <a:tailEnd type="none" w="med" len="med"/>
                    </a:lnR>
                    <a:lnT w="12700" cap="flat" cmpd="sng" algn="ctr">
                      <a:solidFill>
                        <a:srgbClr val="400C88"/>
                      </a:solidFill>
                      <a:prstDash val="solid"/>
                      <a:round/>
                      <a:headEnd type="none" w="med" len="med"/>
                      <a:tailEnd type="none" w="med" len="med"/>
                    </a:lnT>
                    <a:lnB w="12700" cap="flat" cmpd="sng" algn="ctr">
                      <a:solidFill>
                        <a:srgbClr val="C03188"/>
                      </a:solidFill>
                      <a:prstDash val="solid"/>
                      <a:round/>
                      <a:headEnd type="none" w="med" len="med"/>
                      <a:tailEnd type="none" w="med" len="med"/>
                    </a:lnB>
                    <a:noFill/>
                  </a:tcPr>
                </a:tc>
                <a:tc>
                  <a:txBody>
                    <a:bodyPr/>
                    <a:lstStyle/>
                    <a:p>
                      <a:pPr algn="l" rtl="0">
                        <a:buNone/>
                      </a:pPr>
                      <a:r>
                        <a:rPr lang="cs-CZ" sz="1200">
                          <a:effectLst/>
                        </a:rPr>
                        <a:t>−3,33%</a:t>
                      </a:r>
                    </a:p>
                  </a:txBody>
                  <a:tcPr marL="9239" marR="9239" marT="4619" marB="4619" anchor="ctr">
                    <a:lnL w="12700" cap="flat" cmpd="sng" algn="ctr">
                      <a:solidFill>
                        <a:srgbClr val="400C88"/>
                      </a:solidFill>
                      <a:prstDash val="solid"/>
                      <a:round/>
                      <a:headEnd type="none" w="med" len="med"/>
                      <a:tailEnd type="none" w="med" len="med"/>
                    </a:lnL>
                    <a:lnR w="12700" cap="flat" cmpd="sng" algn="ctr">
                      <a:solidFill>
                        <a:srgbClr val="800288"/>
                      </a:solidFill>
                      <a:prstDash val="solid"/>
                      <a:round/>
                      <a:headEnd type="none" w="med" len="med"/>
                      <a:tailEnd type="none" w="med" len="med"/>
                    </a:lnR>
                    <a:lnT w="12700" cap="flat" cmpd="sng" algn="ctr">
                      <a:solidFill>
                        <a:srgbClr val="400C88"/>
                      </a:solidFill>
                      <a:prstDash val="solid"/>
                      <a:round/>
                      <a:headEnd type="none" w="med" len="med"/>
                      <a:tailEnd type="none" w="med" len="med"/>
                    </a:lnT>
                    <a:lnB w="12700" cap="flat" cmpd="sng" algn="ctr">
                      <a:solidFill>
                        <a:srgbClr val="803988"/>
                      </a:solidFill>
                      <a:prstDash val="solid"/>
                      <a:round/>
                      <a:headEnd type="none" w="med" len="med"/>
                      <a:tailEnd type="none" w="med" len="med"/>
                    </a:lnB>
                    <a:noFill/>
                  </a:tcPr>
                </a:tc>
                <a:tc>
                  <a:txBody>
                    <a:bodyPr/>
                    <a:lstStyle/>
                    <a:p>
                      <a:pPr algn="l" rtl="0">
                        <a:buNone/>
                      </a:pPr>
                      <a:r>
                        <a:rPr lang="cs-CZ" sz="1200">
                          <a:effectLst/>
                        </a:rPr>
                        <a:t>−1 207</a:t>
                      </a:r>
                    </a:p>
                  </a:txBody>
                  <a:tcPr marL="9239" marR="9239" marT="4619" marB="4619" anchor="ctr">
                    <a:lnL w="12700" cap="flat" cmpd="sng" algn="ctr">
                      <a:solidFill>
                        <a:srgbClr val="800288"/>
                      </a:solidFill>
                      <a:prstDash val="solid"/>
                      <a:round/>
                      <a:headEnd type="none" w="med" len="med"/>
                      <a:tailEnd type="none" w="med" len="med"/>
                    </a:lnL>
                    <a:lnR w="12700" cap="flat" cmpd="sng" algn="ctr">
                      <a:solidFill>
                        <a:srgbClr val="C00588"/>
                      </a:solidFill>
                      <a:prstDash val="solid"/>
                      <a:round/>
                      <a:headEnd type="none" w="med" len="med"/>
                      <a:tailEnd type="none" w="med" len="med"/>
                    </a:lnR>
                    <a:lnT w="12700" cap="flat" cmpd="sng" algn="ctr">
                      <a:solidFill>
                        <a:srgbClr val="800288"/>
                      </a:solidFill>
                      <a:prstDash val="solid"/>
                      <a:round/>
                      <a:headEnd type="none" w="med" len="med"/>
                      <a:tailEnd type="none" w="med" len="med"/>
                    </a:lnT>
                    <a:lnB w="12700" cap="flat" cmpd="sng" algn="ctr">
                      <a:solidFill>
                        <a:srgbClr val="404088"/>
                      </a:solidFill>
                      <a:prstDash val="solid"/>
                      <a:round/>
                      <a:headEnd type="none" w="med" len="med"/>
                      <a:tailEnd type="none" w="med" len="med"/>
                    </a:lnB>
                    <a:noFill/>
                  </a:tcPr>
                </a:tc>
                <a:tc>
                  <a:txBody>
                    <a:bodyPr/>
                    <a:lstStyle/>
                    <a:p>
                      <a:pPr algn="l" rtl="0">
                        <a:buNone/>
                      </a:pPr>
                      <a:r>
                        <a:rPr lang="cs-CZ" sz="1200">
                          <a:effectLst/>
                        </a:rPr>
                        <a:t>195</a:t>
                      </a:r>
                    </a:p>
                  </a:txBody>
                  <a:tcPr marL="9239" marR="9239" marT="4619" marB="4619" anchor="ctr">
                    <a:lnL w="12700" cap="flat" cmpd="sng" algn="ctr">
                      <a:solidFill>
                        <a:srgbClr val="C00588"/>
                      </a:solidFill>
                      <a:prstDash val="solid"/>
                      <a:round/>
                      <a:headEnd type="none" w="med" len="med"/>
                      <a:tailEnd type="none" w="med" len="med"/>
                    </a:lnL>
                    <a:lnR w="12700" cap="flat" cmpd="sng" algn="ctr">
                      <a:solidFill>
                        <a:srgbClr val="801388"/>
                      </a:solidFill>
                      <a:prstDash val="solid"/>
                      <a:round/>
                      <a:headEnd type="none" w="med" len="med"/>
                      <a:tailEnd type="none" w="med" len="med"/>
                    </a:lnR>
                    <a:lnT w="12700" cap="flat" cmpd="sng" algn="ctr">
                      <a:solidFill>
                        <a:srgbClr val="C00588"/>
                      </a:solidFill>
                      <a:prstDash val="solid"/>
                      <a:round/>
                      <a:headEnd type="none" w="med" len="med"/>
                      <a:tailEnd type="none" w="med" len="med"/>
                    </a:lnT>
                    <a:lnB w="12700" cap="flat" cmpd="sng" algn="ctr">
                      <a:solidFill>
                        <a:srgbClr val="C03788"/>
                      </a:solidFill>
                      <a:prstDash val="solid"/>
                      <a:round/>
                      <a:headEnd type="none" w="med" len="med"/>
                      <a:tailEnd type="none" w="med" len="med"/>
                    </a:lnB>
                    <a:noFill/>
                  </a:tcPr>
                </a:tc>
                <a:tc>
                  <a:txBody>
                    <a:bodyPr/>
                    <a:lstStyle/>
                    <a:p>
                      <a:pPr algn="l" rtl="0">
                        <a:buNone/>
                      </a:pPr>
                      <a:r>
                        <a:rPr lang="cs-CZ" sz="1200">
                          <a:effectLst/>
                        </a:rPr>
                        <a:t>180</a:t>
                      </a:r>
                    </a:p>
                  </a:txBody>
                  <a:tcPr marL="9239" marR="9239" marT="4619" marB="4619" anchor="ctr">
                    <a:lnL w="12700" cap="flat" cmpd="sng" algn="ctr">
                      <a:solidFill>
                        <a:srgbClr val="801388"/>
                      </a:solidFill>
                      <a:prstDash val="solid"/>
                      <a:round/>
                      <a:headEnd type="none" w="med" len="med"/>
                      <a:tailEnd type="none" w="med" len="med"/>
                    </a:lnL>
                    <a:lnR w="12700" cap="flat" cmpd="sng" algn="ctr">
                      <a:solidFill>
                        <a:srgbClr val="C01488"/>
                      </a:solidFill>
                      <a:prstDash val="solid"/>
                      <a:round/>
                      <a:headEnd type="none" w="med" len="med"/>
                      <a:tailEnd type="none" w="med" len="med"/>
                    </a:lnR>
                    <a:lnT w="12700" cap="flat" cmpd="sng" algn="ctr">
                      <a:solidFill>
                        <a:srgbClr val="801388"/>
                      </a:solidFill>
                      <a:prstDash val="solid"/>
                      <a:round/>
                      <a:headEnd type="none" w="med" len="med"/>
                      <a:tailEnd type="none" w="med" len="med"/>
                    </a:lnT>
                    <a:lnB w="12700" cap="flat" cmpd="sng" algn="ctr">
                      <a:solidFill>
                        <a:srgbClr val="404888"/>
                      </a:solidFill>
                      <a:prstDash val="solid"/>
                      <a:round/>
                      <a:headEnd type="none" w="med" len="med"/>
                      <a:tailEnd type="none" w="med" len="med"/>
                    </a:lnB>
                    <a:noFill/>
                  </a:tcPr>
                </a:tc>
                <a:tc>
                  <a:txBody>
                    <a:bodyPr/>
                    <a:lstStyle/>
                    <a:p>
                      <a:pPr algn="l" rtl="0">
                        <a:buNone/>
                      </a:pPr>
                      <a:r>
                        <a:rPr lang="cs-CZ" sz="1200">
                          <a:effectLst/>
                        </a:rPr>
                        <a:t>−1 575</a:t>
                      </a:r>
                    </a:p>
                  </a:txBody>
                  <a:tcPr marL="9239" marR="9239" marT="4619" marB="4619" anchor="ctr">
                    <a:lnL w="12700" cap="flat" cmpd="sng" algn="ctr">
                      <a:solidFill>
                        <a:srgbClr val="C01488"/>
                      </a:solidFill>
                      <a:prstDash val="solid"/>
                      <a:round/>
                      <a:headEnd type="none" w="med" len="med"/>
                      <a:tailEnd type="none" w="med" len="med"/>
                    </a:lnL>
                    <a:lnR w="12700" cap="flat" cmpd="sng" algn="ctr">
                      <a:solidFill>
                        <a:srgbClr val="801688"/>
                      </a:solidFill>
                      <a:prstDash val="solid"/>
                      <a:round/>
                      <a:headEnd type="none" w="med" len="med"/>
                      <a:tailEnd type="none" w="med" len="med"/>
                    </a:lnR>
                    <a:lnT w="12700" cap="flat" cmpd="sng" algn="ctr">
                      <a:solidFill>
                        <a:srgbClr val="C01488"/>
                      </a:solidFill>
                      <a:prstDash val="solid"/>
                      <a:round/>
                      <a:headEnd type="none" w="med" len="med"/>
                      <a:tailEnd type="none" w="med" len="med"/>
                    </a:lnT>
                    <a:lnB w="12700" cap="flat" cmpd="sng" algn="ctr">
                      <a:solidFill>
                        <a:srgbClr val="C04B88"/>
                      </a:solidFill>
                      <a:prstDash val="solid"/>
                      <a:round/>
                      <a:headEnd type="none" w="med" len="med"/>
                      <a:tailEnd type="none" w="med" len="med"/>
                    </a:lnB>
                    <a:noFill/>
                  </a:tcPr>
                </a:tc>
                <a:tc>
                  <a:txBody>
                    <a:bodyPr/>
                    <a:lstStyle/>
                    <a:p>
                      <a:pPr algn="l" rtl="0">
                        <a:buNone/>
                      </a:pPr>
                      <a:r>
                        <a:rPr lang="cs-CZ" sz="1200">
                          <a:effectLst/>
                        </a:rPr>
                        <a:t>2,8</a:t>
                      </a:r>
                    </a:p>
                  </a:txBody>
                  <a:tcPr marL="9239" marR="9239" marT="4619" marB="4619" anchor="ctr">
                    <a:lnL w="12700" cap="flat" cmpd="sng" algn="ctr">
                      <a:solidFill>
                        <a:srgbClr val="801688"/>
                      </a:solidFill>
                      <a:prstDash val="solid"/>
                      <a:round/>
                      <a:headEnd type="none" w="med" len="med"/>
                      <a:tailEnd type="none" w="med" len="med"/>
                    </a:lnL>
                    <a:lnR w="12700" cap="flat" cmpd="sng" algn="ctr">
                      <a:solidFill>
                        <a:srgbClr val="801E88"/>
                      </a:solidFill>
                      <a:prstDash val="solid"/>
                      <a:round/>
                      <a:headEnd type="none" w="med" len="med"/>
                      <a:tailEnd type="none" w="med" len="med"/>
                    </a:lnR>
                    <a:lnT w="12700" cap="flat" cmpd="sng" algn="ctr">
                      <a:solidFill>
                        <a:srgbClr val="801688"/>
                      </a:solidFill>
                      <a:prstDash val="solid"/>
                      <a:round/>
                      <a:headEnd type="none" w="med" len="med"/>
                      <a:tailEnd type="none" w="med" len="med"/>
                    </a:lnT>
                    <a:lnB w="12700" cap="flat" cmpd="sng" algn="ctr">
                      <a:solidFill>
                        <a:srgbClr val="C04B88"/>
                      </a:solidFill>
                      <a:prstDash val="solid"/>
                      <a:round/>
                      <a:headEnd type="none" w="med" len="med"/>
                      <a:tailEnd type="none" w="med" len="med"/>
                    </a:lnB>
                    <a:noFill/>
                  </a:tcPr>
                </a:tc>
                <a:tc>
                  <a:txBody>
                    <a:bodyPr/>
                    <a:lstStyle/>
                    <a:p>
                      <a:pPr algn="l" rtl="0">
                        <a:buNone/>
                      </a:pPr>
                      <a:r>
                        <a:rPr lang="cs-CZ" sz="1200">
                          <a:effectLst/>
                        </a:rPr>
                        <a:t>20</a:t>
                      </a:r>
                    </a:p>
                  </a:txBody>
                  <a:tcPr marL="9239" marR="9239" marT="4619" marB="4619" anchor="ctr">
                    <a:lnL w="12700" cap="flat" cmpd="sng" algn="ctr">
                      <a:solidFill>
                        <a:srgbClr val="801E88"/>
                      </a:solidFill>
                      <a:prstDash val="solid"/>
                      <a:round/>
                      <a:headEnd type="none" w="med" len="med"/>
                      <a:tailEnd type="none" w="med" len="med"/>
                    </a:lnL>
                    <a:lnR w="12700" cap="flat" cmpd="sng" algn="ctr">
                      <a:solidFill>
                        <a:srgbClr val="C02188"/>
                      </a:solidFill>
                      <a:prstDash val="solid"/>
                      <a:round/>
                      <a:headEnd type="none" w="med" len="med"/>
                      <a:tailEnd type="none" w="med" len="med"/>
                    </a:lnR>
                    <a:lnT w="12700" cap="flat" cmpd="sng" algn="ctr">
                      <a:solidFill>
                        <a:srgbClr val="801E88"/>
                      </a:solidFill>
                      <a:prstDash val="solid"/>
                      <a:round/>
                      <a:headEnd type="none" w="med" len="med"/>
                      <a:tailEnd type="none" w="med" len="med"/>
                    </a:lnT>
                    <a:lnB w="12700" cap="flat" cmpd="sng" algn="ctr">
                      <a:solidFill>
                        <a:srgbClr val="C04588"/>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C02188"/>
                      </a:solidFill>
                      <a:prstDash val="solid"/>
                      <a:round/>
                      <a:headEnd type="none" w="med" len="med"/>
                      <a:tailEnd type="none" w="med" len="med"/>
                    </a:lnL>
                    <a:lnR w="12700" cap="flat" cmpd="sng" algn="ctr">
                      <a:solidFill>
                        <a:srgbClr val="402D88"/>
                      </a:solidFill>
                      <a:prstDash val="solid"/>
                      <a:round/>
                      <a:headEnd type="none" w="med" len="med"/>
                      <a:tailEnd type="none" w="med" len="med"/>
                    </a:lnR>
                    <a:lnT w="12700" cap="flat" cmpd="sng" algn="ctr">
                      <a:solidFill>
                        <a:srgbClr val="C02188"/>
                      </a:solidFill>
                      <a:prstDash val="solid"/>
                      <a:round/>
                      <a:headEnd type="none" w="med" len="med"/>
                      <a:tailEnd type="none" w="med" len="med"/>
                    </a:lnT>
                    <a:lnB w="12700" cap="flat" cmpd="sng" algn="ctr">
                      <a:solidFill>
                        <a:srgbClr val="404588"/>
                      </a:solidFill>
                      <a:prstDash val="solid"/>
                      <a:round/>
                      <a:headEnd type="none" w="med" len="med"/>
                      <a:tailEnd type="none" w="med" len="med"/>
                    </a:lnB>
                    <a:noFill/>
                  </a:tcPr>
                </a:tc>
                <a:tc>
                  <a:txBody>
                    <a:bodyPr/>
                    <a:lstStyle/>
                    <a:p>
                      <a:pPr algn="l" rtl="0">
                        <a:buNone/>
                      </a:pPr>
                      <a:r>
                        <a:rPr lang="cs-CZ" sz="1200">
                          <a:effectLst/>
                        </a:rPr>
                        <a:t>0,00042%</a:t>
                      </a:r>
                    </a:p>
                  </a:txBody>
                  <a:tcPr marL="9239" marR="9239" marT="4619" marB="4619" anchor="ctr">
                    <a:lnL w="12700" cap="flat" cmpd="sng" algn="ctr">
                      <a:solidFill>
                        <a:srgbClr val="402D88"/>
                      </a:solidFill>
                      <a:prstDash val="solid"/>
                      <a:round/>
                      <a:headEnd type="none" w="med" len="med"/>
                      <a:tailEnd type="none" w="med" len="med"/>
                    </a:lnL>
                    <a:lnR w="12700" cap="flat" cmpd="sng" algn="ctr">
                      <a:solidFill>
                        <a:srgbClr val="402D88"/>
                      </a:solidFill>
                      <a:prstDash val="solid"/>
                      <a:round/>
                      <a:headEnd type="none" w="med" len="med"/>
                      <a:tailEnd type="none" w="med" len="med"/>
                    </a:lnR>
                    <a:lnT w="12700" cap="flat" cmpd="sng" algn="ctr">
                      <a:solidFill>
                        <a:srgbClr val="402D88"/>
                      </a:solidFill>
                      <a:prstDash val="solid"/>
                      <a:round/>
                      <a:headEnd type="none" w="med" len="med"/>
                      <a:tailEnd type="none" w="med" len="med"/>
                    </a:lnT>
                    <a:lnB w="12700" cap="flat" cmpd="sng" algn="ctr">
                      <a:solidFill>
                        <a:srgbClr val="805288"/>
                      </a:solidFill>
                      <a:prstDash val="solid"/>
                      <a:round/>
                      <a:headEnd type="none" w="med" len="med"/>
                      <a:tailEnd type="none" w="med" len="med"/>
                    </a:lnB>
                    <a:noFill/>
                  </a:tcPr>
                </a:tc>
                <a:extLst>
                  <a:ext uri="{0D108BD9-81ED-4DB2-BD59-A6C34878D82A}">
                    <a16:rowId xmlns:a16="http://schemas.microsoft.com/office/drawing/2014/main" val="676023198"/>
                  </a:ext>
                </a:extLst>
              </a:tr>
              <a:tr h="203247">
                <a:tc gridSpan="2">
                  <a:txBody>
                    <a:bodyPr/>
                    <a:lstStyle/>
                    <a:p>
                      <a:pPr algn="l">
                        <a:buNone/>
                      </a:pPr>
                      <a:r>
                        <a:rPr lang="cs-CZ" sz="1200">
                          <a:effectLst/>
                        </a:rPr>
                        <a:t>17</a:t>
                      </a:r>
                    </a:p>
                  </a:txBody>
                  <a:tcPr marL="9239" marR="9239" marT="4619" marB="4619" anchor="ctr">
                    <a:lnL w="12700" cap="flat" cmpd="sng" algn="ctr">
                      <a:solidFill>
                        <a:srgbClr val="C02C88"/>
                      </a:solidFill>
                      <a:prstDash val="solid"/>
                      <a:round/>
                      <a:headEnd type="none" w="med" len="med"/>
                      <a:tailEnd type="none" w="med" len="med"/>
                    </a:lnL>
                    <a:lnR w="12700" cap="flat" cmpd="sng" algn="ctr">
                      <a:solidFill>
                        <a:srgbClr val="402288"/>
                      </a:solidFill>
                      <a:prstDash val="solid"/>
                      <a:round/>
                      <a:headEnd type="none" w="med" len="med"/>
                      <a:tailEnd type="none" w="med" len="med"/>
                    </a:lnR>
                    <a:lnT w="12700" cap="flat" cmpd="sng" algn="ctr">
                      <a:solidFill>
                        <a:srgbClr val="C02C88"/>
                      </a:solidFill>
                      <a:prstDash val="solid"/>
                      <a:round/>
                      <a:headEnd type="none" w="med" len="med"/>
                      <a:tailEnd type="none" w="med" len="med"/>
                    </a:lnT>
                    <a:lnB w="12700" cap="flat" cmpd="sng" algn="ctr">
                      <a:solidFill>
                        <a:srgbClr val="405A88"/>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19"/>
                        </a:rPr>
                        <a:t>Palau</a:t>
                      </a:r>
                      <a:endParaRPr lang="cs-CZ" sz="1200" b="1">
                        <a:effectLst/>
                      </a:endParaRPr>
                    </a:p>
                  </a:txBody>
                  <a:tcPr marL="9239" marR="9239" marT="4619" marB="4619" anchor="ctr">
                    <a:lnL w="12700" cap="flat" cmpd="sng" algn="ctr">
                      <a:solidFill>
                        <a:srgbClr val="402288"/>
                      </a:solidFill>
                      <a:prstDash val="solid"/>
                      <a:round/>
                      <a:headEnd type="none" w="med" len="med"/>
                      <a:tailEnd type="none" w="med" len="med"/>
                    </a:lnL>
                    <a:lnR w="12700" cap="flat" cmpd="sng" algn="ctr">
                      <a:solidFill>
                        <a:srgbClr val="C03188"/>
                      </a:solidFill>
                      <a:prstDash val="solid"/>
                      <a:round/>
                      <a:headEnd type="none" w="med" len="med"/>
                      <a:tailEnd type="none" w="med" len="med"/>
                    </a:lnR>
                    <a:lnT w="12700" cap="flat" cmpd="sng" algn="ctr">
                      <a:solidFill>
                        <a:srgbClr val="402288"/>
                      </a:solidFill>
                      <a:prstDash val="solid"/>
                      <a:round/>
                      <a:headEnd type="none" w="med" len="med"/>
                      <a:tailEnd type="none" w="med" len="med"/>
                    </a:lnT>
                    <a:lnB w="12700" cap="flat" cmpd="sng" algn="ctr">
                      <a:solidFill>
                        <a:srgbClr val="805A88"/>
                      </a:solidFill>
                      <a:prstDash val="solid"/>
                      <a:round/>
                      <a:headEnd type="none" w="med" len="med"/>
                      <a:tailEnd type="none" w="med" len="med"/>
                    </a:lnB>
                    <a:noFill/>
                  </a:tcPr>
                </a:tc>
                <a:tc>
                  <a:txBody>
                    <a:bodyPr/>
                    <a:lstStyle/>
                    <a:p>
                      <a:pPr algn="l" rtl="0">
                        <a:buNone/>
                      </a:pPr>
                      <a:r>
                        <a:rPr lang="cs-CZ" sz="1200" b="1">
                          <a:effectLst/>
                        </a:rPr>
                        <a:t>17 614</a:t>
                      </a:r>
                    </a:p>
                  </a:txBody>
                  <a:tcPr marL="9239" marR="9239" marT="4619" marB="4619" anchor="ctr">
                    <a:lnL w="12700" cap="flat" cmpd="sng" algn="ctr">
                      <a:solidFill>
                        <a:srgbClr val="C03188"/>
                      </a:solidFill>
                      <a:prstDash val="solid"/>
                      <a:round/>
                      <a:headEnd type="none" w="med" len="med"/>
                      <a:tailEnd type="none" w="med" len="med"/>
                    </a:lnL>
                    <a:lnR w="12700" cap="flat" cmpd="sng" algn="ctr">
                      <a:solidFill>
                        <a:srgbClr val="803988"/>
                      </a:solidFill>
                      <a:prstDash val="solid"/>
                      <a:round/>
                      <a:headEnd type="none" w="med" len="med"/>
                      <a:tailEnd type="none" w="med" len="med"/>
                    </a:lnR>
                    <a:lnT w="12700" cap="flat" cmpd="sng" algn="ctr">
                      <a:solidFill>
                        <a:srgbClr val="C03188"/>
                      </a:solidFill>
                      <a:prstDash val="solid"/>
                      <a:round/>
                      <a:headEnd type="none" w="med" len="med"/>
                      <a:tailEnd type="none" w="med" len="med"/>
                    </a:lnT>
                    <a:lnB w="12700" cap="flat" cmpd="sng" algn="ctr">
                      <a:solidFill>
                        <a:srgbClr val="005B88"/>
                      </a:solidFill>
                      <a:prstDash val="solid"/>
                      <a:round/>
                      <a:headEnd type="none" w="med" len="med"/>
                      <a:tailEnd type="none" w="med" len="med"/>
                    </a:lnB>
                    <a:noFill/>
                  </a:tcPr>
                </a:tc>
                <a:tc>
                  <a:txBody>
                    <a:bodyPr/>
                    <a:lstStyle/>
                    <a:p>
                      <a:pPr algn="l" rtl="0">
                        <a:buNone/>
                      </a:pPr>
                      <a:r>
                        <a:rPr lang="cs-CZ" sz="1200">
                          <a:effectLst/>
                        </a:rPr>
                        <a:t>−0,28%</a:t>
                      </a:r>
                    </a:p>
                  </a:txBody>
                  <a:tcPr marL="9239" marR="9239" marT="4619" marB="4619" anchor="ctr">
                    <a:lnL w="12700" cap="flat" cmpd="sng" algn="ctr">
                      <a:solidFill>
                        <a:srgbClr val="803988"/>
                      </a:solidFill>
                      <a:prstDash val="solid"/>
                      <a:round/>
                      <a:headEnd type="none" w="med" len="med"/>
                      <a:tailEnd type="none" w="med" len="med"/>
                    </a:lnL>
                    <a:lnR w="12700" cap="flat" cmpd="sng" algn="ctr">
                      <a:solidFill>
                        <a:srgbClr val="404088"/>
                      </a:solidFill>
                      <a:prstDash val="solid"/>
                      <a:round/>
                      <a:headEnd type="none" w="med" len="med"/>
                      <a:tailEnd type="none" w="med" len="med"/>
                    </a:lnR>
                    <a:lnT w="12700" cap="flat" cmpd="sng" algn="ctr">
                      <a:solidFill>
                        <a:srgbClr val="803988"/>
                      </a:solidFill>
                      <a:prstDash val="solid"/>
                      <a:round/>
                      <a:headEnd type="none" w="med" len="med"/>
                      <a:tailEnd type="none" w="med" len="med"/>
                    </a:lnT>
                    <a:lnB w="12700" cap="flat" cmpd="sng" algn="ctr">
                      <a:solidFill>
                        <a:srgbClr val="006988"/>
                      </a:solidFill>
                      <a:prstDash val="solid"/>
                      <a:round/>
                      <a:headEnd type="none" w="med" len="med"/>
                      <a:tailEnd type="none" w="med" len="med"/>
                    </a:lnB>
                    <a:noFill/>
                  </a:tcPr>
                </a:tc>
                <a:tc>
                  <a:txBody>
                    <a:bodyPr/>
                    <a:lstStyle/>
                    <a:p>
                      <a:pPr algn="l" rtl="0">
                        <a:buNone/>
                      </a:pPr>
                      <a:r>
                        <a:rPr lang="cs-CZ" sz="1200">
                          <a:effectLst/>
                        </a:rPr>
                        <a:t>−49</a:t>
                      </a:r>
                    </a:p>
                  </a:txBody>
                  <a:tcPr marL="9239" marR="9239" marT="4619" marB="4619" anchor="ctr">
                    <a:lnL w="12700" cap="flat" cmpd="sng" algn="ctr">
                      <a:solidFill>
                        <a:srgbClr val="404088"/>
                      </a:solidFill>
                      <a:prstDash val="solid"/>
                      <a:round/>
                      <a:headEnd type="none" w="med" len="med"/>
                      <a:tailEnd type="none" w="med" len="med"/>
                    </a:lnL>
                    <a:lnR w="12700" cap="flat" cmpd="sng" algn="ctr">
                      <a:solidFill>
                        <a:srgbClr val="C03788"/>
                      </a:solidFill>
                      <a:prstDash val="solid"/>
                      <a:round/>
                      <a:headEnd type="none" w="med" len="med"/>
                      <a:tailEnd type="none" w="med" len="med"/>
                    </a:lnR>
                    <a:lnT w="12700" cap="flat" cmpd="sng" algn="ctr">
                      <a:solidFill>
                        <a:srgbClr val="404088"/>
                      </a:solidFill>
                      <a:prstDash val="solid"/>
                      <a:round/>
                      <a:headEnd type="none" w="med" len="med"/>
                      <a:tailEnd type="none" w="med" len="med"/>
                    </a:lnT>
                    <a:lnB w="12700" cap="flat" cmpd="sng" algn="ctr">
                      <a:solidFill>
                        <a:srgbClr val="C06A88"/>
                      </a:solidFill>
                      <a:prstDash val="solid"/>
                      <a:round/>
                      <a:headEnd type="none" w="med" len="med"/>
                      <a:tailEnd type="none" w="med" len="med"/>
                    </a:lnB>
                    <a:noFill/>
                  </a:tcPr>
                </a:tc>
                <a:tc>
                  <a:txBody>
                    <a:bodyPr/>
                    <a:lstStyle/>
                    <a:p>
                      <a:pPr algn="l" rtl="0">
                        <a:buNone/>
                      </a:pPr>
                      <a:r>
                        <a:rPr lang="cs-CZ" sz="1200">
                          <a:effectLst/>
                        </a:rPr>
                        <a:t>38</a:t>
                      </a:r>
                    </a:p>
                  </a:txBody>
                  <a:tcPr marL="9239" marR="9239" marT="4619" marB="4619" anchor="ctr">
                    <a:lnL w="12700" cap="flat" cmpd="sng" algn="ctr">
                      <a:solidFill>
                        <a:srgbClr val="C03788"/>
                      </a:solidFill>
                      <a:prstDash val="solid"/>
                      <a:round/>
                      <a:headEnd type="none" w="med" len="med"/>
                      <a:tailEnd type="none" w="med" len="med"/>
                    </a:lnL>
                    <a:lnR w="12700" cap="flat" cmpd="sng" algn="ctr">
                      <a:solidFill>
                        <a:srgbClr val="404888"/>
                      </a:solidFill>
                      <a:prstDash val="solid"/>
                      <a:round/>
                      <a:headEnd type="none" w="med" len="med"/>
                      <a:tailEnd type="none" w="med" len="med"/>
                    </a:lnR>
                    <a:lnT w="12700" cap="flat" cmpd="sng" algn="ctr">
                      <a:solidFill>
                        <a:srgbClr val="C03788"/>
                      </a:solidFill>
                      <a:prstDash val="solid"/>
                      <a:round/>
                      <a:headEnd type="none" w="med" len="med"/>
                      <a:tailEnd type="none" w="med" len="med"/>
                    </a:lnT>
                    <a:lnB w="12700" cap="flat" cmpd="sng" algn="ctr">
                      <a:solidFill>
                        <a:srgbClr val="406A88"/>
                      </a:solidFill>
                      <a:prstDash val="solid"/>
                      <a:round/>
                      <a:headEnd type="none" w="med" len="med"/>
                      <a:tailEnd type="none" w="med" len="med"/>
                    </a:lnB>
                    <a:noFill/>
                  </a:tcPr>
                </a:tc>
                <a:tc>
                  <a:txBody>
                    <a:bodyPr/>
                    <a:lstStyle/>
                    <a:p>
                      <a:pPr algn="l" rtl="0">
                        <a:buNone/>
                      </a:pPr>
                      <a:r>
                        <a:rPr lang="cs-CZ" sz="1200">
                          <a:effectLst/>
                        </a:rPr>
                        <a:t>460</a:t>
                      </a:r>
                    </a:p>
                  </a:txBody>
                  <a:tcPr marL="9239" marR="9239" marT="4619" marB="4619" anchor="ctr">
                    <a:lnL w="12700" cap="flat" cmpd="sng" algn="ctr">
                      <a:solidFill>
                        <a:srgbClr val="404888"/>
                      </a:solidFill>
                      <a:prstDash val="solid"/>
                      <a:round/>
                      <a:headEnd type="none" w="med" len="med"/>
                      <a:tailEnd type="none" w="med" len="med"/>
                    </a:lnL>
                    <a:lnR w="12700" cap="flat" cmpd="sng" algn="ctr">
                      <a:solidFill>
                        <a:srgbClr val="C04B88"/>
                      </a:solidFill>
                      <a:prstDash val="solid"/>
                      <a:round/>
                      <a:headEnd type="none" w="med" len="med"/>
                      <a:tailEnd type="none" w="med" len="med"/>
                    </a:lnR>
                    <a:lnT w="12700" cap="flat" cmpd="sng" algn="ctr">
                      <a:solidFill>
                        <a:srgbClr val="404888"/>
                      </a:solidFill>
                      <a:prstDash val="solid"/>
                      <a:round/>
                      <a:headEnd type="none" w="med" len="med"/>
                      <a:tailEnd type="none" w="med" len="med"/>
                    </a:lnT>
                    <a:lnB w="12700" cap="flat" cmpd="sng" algn="ctr">
                      <a:solidFill>
                        <a:srgbClr val="806188"/>
                      </a:solidFill>
                      <a:prstDash val="solid"/>
                      <a:round/>
                      <a:headEnd type="none" w="med" len="med"/>
                      <a:tailEnd type="none" w="med" len="med"/>
                    </a:lnB>
                    <a:noFill/>
                  </a:tcPr>
                </a:tc>
                <a:tc>
                  <a:txBody>
                    <a:bodyPr/>
                    <a:lstStyle/>
                    <a:p>
                      <a:pPr algn="l" rtl="0">
                        <a:buNone/>
                      </a:pPr>
                      <a:r>
                        <a:rPr lang="cs-CZ" sz="1200">
                          <a:effectLst/>
                        </a:rPr>
                        <a:t>−22</a:t>
                      </a:r>
                    </a:p>
                  </a:txBody>
                  <a:tcPr marL="9239" marR="9239" marT="4619" marB="4619" anchor="ctr">
                    <a:lnL w="12700" cap="flat" cmpd="sng" algn="ctr">
                      <a:solidFill>
                        <a:srgbClr val="C04B88"/>
                      </a:solidFill>
                      <a:prstDash val="solid"/>
                      <a:round/>
                      <a:headEnd type="none" w="med" len="med"/>
                      <a:tailEnd type="none" w="med" len="med"/>
                    </a:lnL>
                    <a:lnR w="12700" cap="flat" cmpd="sng" algn="ctr">
                      <a:solidFill>
                        <a:srgbClr val="C04B88"/>
                      </a:solidFill>
                      <a:prstDash val="solid"/>
                      <a:round/>
                      <a:headEnd type="none" w="med" len="med"/>
                      <a:tailEnd type="none" w="med" len="med"/>
                    </a:lnR>
                    <a:lnT w="12700" cap="flat" cmpd="sng" algn="ctr">
                      <a:solidFill>
                        <a:srgbClr val="C04B88"/>
                      </a:solidFill>
                      <a:prstDash val="solid"/>
                      <a:round/>
                      <a:headEnd type="none" w="med" len="med"/>
                      <a:tailEnd type="none" w="med" len="med"/>
                    </a:lnT>
                    <a:lnB w="12700" cap="flat" cmpd="sng" algn="ctr">
                      <a:solidFill>
                        <a:srgbClr val="007E88"/>
                      </a:solidFill>
                      <a:prstDash val="solid"/>
                      <a:round/>
                      <a:headEnd type="none" w="med" len="med"/>
                      <a:tailEnd type="none" w="med" len="med"/>
                    </a:lnB>
                    <a:noFill/>
                  </a:tcPr>
                </a:tc>
                <a:tc>
                  <a:txBody>
                    <a:bodyPr/>
                    <a:lstStyle/>
                    <a:p>
                      <a:pPr algn="l" rtl="0">
                        <a:buNone/>
                      </a:pPr>
                      <a:r>
                        <a:rPr lang="cs-CZ" sz="1200">
                          <a:effectLst/>
                        </a:rPr>
                        <a:t>1,8</a:t>
                      </a:r>
                    </a:p>
                  </a:txBody>
                  <a:tcPr marL="9239" marR="9239" marT="4619" marB="4619" anchor="ctr">
                    <a:lnL w="12700" cap="flat" cmpd="sng" algn="ctr">
                      <a:solidFill>
                        <a:srgbClr val="C04B88"/>
                      </a:solidFill>
                      <a:prstDash val="solid"/>
                      <a:round/>
                      <a:headEnd type="none" w="med" len="med"/>
                      <a:tailEnd type="none" w="med" len="med"/>
                    </a:lnL>
                    <a:lnR w="12700" cap="flat" cmpd="sng" algn="ctr">
                      <a:solidFill>
                        <a:srgbClr val="C04588"/>
                      </a:solidFill>
                      <a:prstDash val="solid"/>
                      <a:round/>
                      <a:headEnd type="none" w="med" len="med"/>
                      <a:tailEnd type="none" w="med" len="med"/>
                    </a:lnR>
                    <a:lnT w="12700" cap="flat" cmpd="sng" algn="ctr">
                      <a:solidFill>
                        <a:srgbClr val="C04B88"/>
                      </a:solidFill>
                      <a:prstDash val="solid"/>
                      <a:round/>
                      <a:headEnd type="none" w="med" len="med"/>
                      <a:tailEnd type="none" w="med" len="med"/>
                    </a:lnT>
                    <a:lnB w="12700" cap="flat" cmpd="sng" algn="ctr">
                      <a:solidFill>
                        <a:srgbClr val="807E88"/>
                      </a:solidFill>
                      <a:prstDash val="solid"/>
                      <a:round/>
                      <a:headEnd type="none" w="med" len="med"/>
                      <a:tailEnd type="none" w="med" len="med"/>
                    </a:lnB>
                    <a:noFill/>
                  </a:tcPr>
                </a:tc>
                <a:tc>
                  <a:txBody>
                    <a:bodyPr/>
                    <a:lstStyle/>
                    <a:p>
                      <a:pPr algn="l" rtl="0">
                        <a:buNone/>
                      </a:pPr>
                      <a:r>
                        <a:rPr lang="cs-CZ" sz="1200">
                          <a:effectLst/>
                        </a:rPr>
                        <a:t>39</a:t>
                      </a:r>
                    </a:p>
                  </a:txBody>
                  <a:tcPr marL="9239" marR="9239" marT="4619" marB="4619" anchor="ctr">
                    <a:lnL w="12700" cap="flat" cmpd="sng" algn="ctr">
                      <a:solidFill>
                        <a:srgbClr val="C04588"/>
                      </a:solidFill>
                      <a:prstDash val="solid"/>
                      <a:round/>
                      <a:headEnd type="none" w="med" len="med"/>
                      <a:tailEnd type="none" w="med" len="med"/>
                    </a:lnL>
                    <a:lnR w="12700" cap="flat" cmpd="sng" algn="ctr">
                      <a:solidFill>
                        <a:srgbClr val="404588"/>
                      </a:solidFill>
                      <a:prstDash val="solid"/>
                      <a:round/>
                      <a:headEnd type="none" w="med" len="med"/>
                      <a:tailEnd type="none" w="med" len="med"/>
                    </a:lnR>
                    <a:lnT w="12700" cap="flat" cmpd="sng" algn="ctr">
                      <a:solidFill>
                        <a:srgbClr val="C04588"/>
                      </a:solidFill>
                      <a:prstDash val="solid"/>
                      <a:round/>
                      <a:headEnd type="none" w="med" len="med"/>
                      <a:tailEnd type="none" w="med" len="med"/>
                    </a:lnT>
                    <a:lnB w="12700" cap="flat" cmpd="sng" algn="ctr">
                      <a:solidFill>
                        <a:srgbClr val="807F88"/>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404588"/>
                      </a:solidFill>
                      <a:prstDash val="solid"/>
                      <a:round/>
                      <a:headEnd type="none" w="med" len="med"/>
                      <a:tailEnd type="none" w="med" len="med"/>
                    </a:lnL>
                    <a:lnR w="12700" cap="flat" cmpd="sng" algn="ctr">
                      <a:solidFill>
                        <a:srgbClr val="805288"/>
                      </a:solidFill>
                      <a:prstDash val="solid"/>
                      <a:round/>
                      <a:headEnd type="none" w="med" len="med"/>
                      <a:tailEnd type="none" w="med" len="med"/>
                    </a:lnR>
                    <a:lnT w="12700" cap="flat" cmpd="sng" algn="ctr">
                      <a:solidFill>
                        <a:srgbClr val="404588"/>
                      </a:solidFill>
                      <a:prstDash val="solid"/>
                      <a:round/>
                      <a:headEnd type="none" w="med" len="med"/>
                      <a:tailEnd type="none" w="med" len="med"/>
                    </a:lnT>
                    <a:lnB w="12700" cap="flat" cmpd="sng" algn="ctr">
                      <a:solidFill>
                        <a:srgbClr val="C07588"/>
                      </a:solidFill>
                      <a:prstDash val="solid"/>
                      <a:round/>
                      <a:headEnd type="none" w="med" len="med"/>
                      <a:tailEnd type="none" w="med" len="med"/>
                    </a:lnB>
                    <a:noFill/>
                  </a:tcPr>
                </a:tc>
                <a:tc>
                  <a:txBody>
                    <a:bodyPr/>
                    <a:lstStyle/>
                    <a:p>
                      <a:pPr algn="l" rtl="0">
                        <a:buNone/>
                      </a:pPr>
                      <a:r>
                        <a:rPr lang="cs-CZ" sz="1200">
                          <a:effectLst/>
                        </a:rPr>
                        <a:t>0,00021%</a:t>
                      </a:r>
                    </a:p>
                  </a:txBody>
                  <a:tcPr marL="9239" marR="9239" marT="4619" marB="4619" anchor="ctr">
                    <a:lnL w="12700" cap="flat" cmpd="sng" algn="ctr">
                      <a:solidFill>
                        <a:srgbClr val="805288"/>
                      </a:solidFill>
                      <a:prstDash val="solid"/>
                      <a:round/>
                      <a:headEnd type="none" w="med" len="med"/>
                      <a:tailEnd type="none" w="med" len="med"/>
                    </a:lnL>
                    <a:lnR w="12700" cap="flat" cmpd="sng" algn="ctr">
                      <a:solidFill>
                        <a:srgbClr val="805288"/>
                      </a:solidFill>
                      <a:prstDash val="solid"/>
                      <a:round/>
                      <a:headEnd type="none" w="med" len="med"/>
                      <a:tailEnd type="none" w="med" len="med"/>
                    </a:lnR>
                    <a:lnT w="12700" cap="flat" cmpd="sng" algn="ctr">
                      <a:solidFill>
                        <a:srgbClr val="805288"/>
                      </a:solidFill>
                      <a:prstDash val="solid"/>
                      <a:round/>
                      <a:headEnd type="none" w="med" len="med"/>
                      <a:tailEnd type="none" w="med" len="med"/>
                    </a:lnT>
                    <a:lnB w="12700" cap="flat" cmpd="sng" algn="ctr">
                      <a:solidFill>
                        <a:srgbClr val="807D87"/>
                      </a:solidFill>
                      <a:prstDash val="solid"/>
                      <a:round/>
                      <a:headEnd type="none" w="med" len="med"/>
                      <a:tailEnd type="none" w="med" len="med"/>
                    </a:lnB>
                    <a:noFill/>
                  </a:tcPr>
                </a:tc>
                <a:extLst>
                  <a:ext uri="{0D108BD9-81ED-4DB2-BD59-A6C34878D82A}">
                    <a16:rowId xmlns:a16="http://schemas.microsoft.com/office/drawing/2014/main" val="742295867"/>
                  </a:ext>
                </a:extLst>
              </a:tr>
              <a:tr h="203247">
                <a:tc gridSpan="2">
                  <a:txBody>
                    <a:bodyPr/>
                    <a:lstStyle/>
                    <a:p>
                      <a:pPr algn="l">
                        <a:buNone/>
                      </a:pPr>
                      <a:r>
                        <a:rPr lang="cs-CZ" sz="1200">
                          <a:effectLst/>
                        </a:rPr>
                        <a:t>18</a:t>
                      </a:r>
                    </a:p>
                  </a:txBody>
                  <a:tcPr marL="9239" marR="9239" marT="4619" marB="4619" anchor="ctr">
                    <a:lnL w="12700" cap="flat" cmpd="sng" algn="ctr">
                      <a:solidFill>
                        <a:srgbClr val="405A88"/>
                      </a:solidFill>
                      <a:prstDash val="solid"/>
                      <a:round/>
                      <a:headEnd type="none" w="med" len="med"/>
                      <a:tailEnd type="none" w="med" len="med"/>
                    </a:lnL>
                    <a:lnR w="12700" cap="flat" cmpd="sng" algn="ctr">
                      <a:solidFill>
                        <a:srgbClr val="805A88"/>
                      </a:solidFill>
                      <a:prstDash val="solid"/>
                      <a:round/>
                      <a:headEnd type="none" w="med" len="med"/>
                      <a:tailEnd type="none" w="med" len="med"/>
                    </a:lnR>
                    <a:lnT w="12700" cap="flat" cmpd="sng" algn="ctr">
                      <a:solidFill>
                        <a:srgbClr val="405A88"/>
                      </a:solidFill>
                      <a:prstDash val="solid"/>
                      <a:round/>
                      <a:headEnd type="none" w="med" len="med"/>
                      <a:tailEnd type="none" w="med" len="med"/>
                    </a:lnT>
                    <a:lnB w="12700" cap="flat" cmpd="sng" algn="ctr">
                      <a:solidFill>
                        <a:srgbClr val="407487"/>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20"/>
                        </a:rPr>
                        <a:t>Cookovy ostrovy</a:t>
                      </a:r>
                      <a:endParaRPr lang="cs-CZ" sz="1200" b="1">
                        <a:effectLst/>
                      </a:endParaRPr>
                    </a:p>
                  </a:txBody>
                  <a:tcPr marL="9239" marR="9239" marT="4619" marB="4619" anchor="ctr">
                    <a:lnL w="12700" cap="flat" cmpd="sng" algn="ctr">
                      <a:solidFill>
                        <a:srgbClr val="805A88"/>
                      </a:solidFill>
                      <a:prstDash val="solid"/>
                      <a:round/>
                      <a:headEnd type="none" w="med" len="med"/>
                      <a:tailEnd type="none" w="med" len="med"/>
                    </a:lnL>
                    <a:lnR w="12700" cap="flat" cmpd="sng" algn="ctr">
                      <a:solidFill>
                        <a:srgbClr val="005B88"/>
                      </a:solidFill>
                      <a:prstDash val="solid"/>
                      <a:round/>
                      <a:headEnd type="none" w="med" len="med"/>
                      <a:tailEnd type="none" w="med" len="med"/>
                    </a:lnR>
                    <a:lnT w="12700" cap="flat" cmpd="sng" algn="ctr">
                      <a:solidFill>
                        <a:srgbClr val="805A88"/>
                      </a:solidFill>
                      <a:prstDash val="solid"/>
                      <a:round/>
                      <a:headEnd type="none" w="med" len="med"/>
                      <a:tailEnd type="none" w="med" len="med"/>
                    </a:lnT>
                    <a:lnB w="12700" cap="flat" cmpd="sng" algn="ctr">
                      <a:solidFill>
                        <a:srgbClr val="807887"/>
                      </a:solidFill>
                      <a:prstDash val="solid"/>
                      <a:round/>
                      <a:headEnd type="none" w="med" len="med"/>
                      <a:tailEnd type="none" w="med" len="med"/>
                    </a:lnB>
                    <a:noFill/>
                  </a:tcPr>
                </a:tc>
                <a:tc>
                  <a:txBody>
                    <a:bodyPr/>
                    <a:lstStyle/>
                    <a:p>
                      <a:pPr algn="l" rtl="0">
                        <a:buNone/>
                      </a:pPr>
                      <a:r>
                        <a:rPr lang="cs-CZ" sz="1200" b="1">
                          <a:effectLst/>
                        </a:rPr>
                        <a:t>12 826</a:t>
                      </a:r>
                    </a:p>
                  </a:txBody>
                  <a:tcPr marL="9239" marR="9239" marT="4619" marB="4619" anchor="ctr">
                    <a:lnL w="12700" cap="flat" cmpd="sng" algn="ctr">
                      <a:solidFill>
                        <a:srgbClr val="005B88"/>
                      </a:solidFill>
                      <a:prstDash val="solid"/>
                      <a:round/>
                      <a:headEnd type="none" w="med" len="med"/>
                      <a:tailEnd type="none" w="med" len="med"/>
                    </a:lnL>
                    <a:lnR w="12700" cap="flat" cmpd="sng" algn="ctr">
                      <a:solidFill>
                        <a:srgbClr val="006988"/>
                      </a:solidFill>
                      <a:prstDash val="solid"/>
                      <a:round/>
                      <a:headEnd type="none" w="med" len="med"/>
                      <a:tailEnd type="none" w="med" len="med"/>
                    </a:lnR>
                    <a:lnT w="12700" cap="flat" cmpd="sng" algn="ctr">
                      <a:solidFill>
                        <a:srgbClr val="005B88"/>
                      </a:solidFill>
                      <a:prstDash val="solid"/>
                      <a:round/>
                      <a:headEnd type="none" w="med" len="med"/>
                      <a:tailEnd type="none" w="med" len="med"/>
                    </a:lnT>
                    <a:lnB w="12700" cap="flat" cmpd="sng" algn="ctr">
                      <a:solidFill>
                        <a:srgbClr val="C07F87"/>
                      </a:solidFill>
                      <a:prstDash val="solid"/>
                      <a:round/>
                      <a:headEnd type="none" w="med" len="med"/>
                      <a:tailEnd type="none" w="med" len="med"/>
                    </a:lnB>
                    <a:noFill/>
                  </a:tcPr>
                </a:tc>
                <a:tc>
                  <a:txBody>
                    <a:bodyPr/>
                    <a:lstStyle/>
                    <a:p>
                      <a:pPr algn="l" rtl="0">
                        <a:buNone/>
                      </a:pPr>
                      <a:r>
                        <a:rPr lang="cs-CZ" sz="1200">
                          <a:effectLst/>
                        </a:rPr>
                        <a:t>−3,29%</a:t>
                      </a:r>
                    </a:p>
                  </a:txBody>
                  <a:tcPr marL="9239" marR="9239" marT="4619" marB="4619" anchor="ctr">
                    <a:lnL w="12700" cap="flat" cmpd="sng" algn="ctr">
                      <a:solidFill>
                        <a:srgbClr val="006988"/>
                      </a:solidFill>
                      <a:prstDash val="solid"/>
                      <a:round/>
                      <a:headEnd type="none" w="med" len="med"/>
                      <a:tailEnd type="none" w="med" len="med"/>
                    </a:lnL>
                    <a:lnR w="12700" cap="flat" cmpd="sng" algn="ctr">
                      <a:solidFill>
                        <a:srgbClr val="C06A88"/>
                      </a:solidFill>
                      <a:prstDash val="solid"/>
                      <a:round/>
                      <a:headEnd type="none" w="med" len="med"/>
                      <a:tailEnd type="none" w="med" len="med"/>
                    </a:lnR>
                    <a:lnT w="12700" cap="flat" cmpd="sng" algn="ctr">
                      <a:solidFill>
                        <a:srgbClr val="006988"/>
                      </a:solidFill>
                      <a:prstDash val="solid"/>
                      <a:round/>
                      <a:headEnd type="none" w="med" len="med"/>
                      <a:tailEnd type="none" w="med" len="med"/>
                    </a:lnT>
                    <a:lnB w="12700" cap="flat" cmpd="sng" algn="ctr">
                      <a:solidFill>
                        <a:srgbClr val="808787"/>
                      </a:solidFill>
                      <a:prstDash val="solid"/>
                      <a:round/>
                      <a:headEnd type="none" w="med" len="med"/>
                      <a:tailEnd type="none" w="med" len="med"/>
                    </a:lnB>
                    <a:noFill/>
                  </a:tcPr>
                </a:tc>
                <a:tc>
                  <a:txBody>
                    <a:bodyPr/>
                    <a:lstStyle/>
                    <a:p>
                      <a:pPr algn="l" rtl="0">
                        <a:buNone/>
                      </a:pPr>
                      <a:r>
                        <a:rPr lang="cs-CZ" sz="1200">
                          <a:effectLst/>
                        </a:rPr>
                        <a:t>−437</a:t>
                      </a:r>
                    </a:p>
                  </a:txBody>
                  <a:tcPr marL="9239" marR="9239" marT="4619" marB="4619" anchor="ctr">
                    <a:lnL w="12700" cap="flat" cmpd="sng" algn="ctr">
                      <a:solidFill>
                        <a:srgbClr val="C06A88"/>
                      </a:solidFill>
                      <a:prstDash val="solid"/>
                      <a:round/>
                      <a:headEnd type="none" w="med" len="med"/>
                      <a:tailEnd type="none" w="med" len="med"/>
                    </a:lnL>
                    <a:lnR w="12700" cap="flat" cmpd="sng" algn="ctr">
                      <a:solidFill>
                        <a:srgbClr val="406A88"/>
                      </a:solidFill>
                      <a:prstDash val="solid"/>
                      <a:round/>
                      <a:headEnd type="none" w="med" len="med"/>
                      <a:tailEnd type="none" w="med" len="med"/>
                    </a:lnR>
                    <a:lnT w="12700" cap="flat" cmpd="sng" algn="ctr">
                      <a:solidFill>
                        <a:srgbClr val="C06A88"/>
                      </a:solidFill>
                      <a:prstDash val="solid"/>
                      <a:round/>
                      <a:headEnd type="none" w="med" len="med"/>
                      <a:tailEnd type="none" w="med" len="med"/>
                    </a:lnT>
                    <a:lnB w="12700" cap="flat" cmpd="sng" algn="ctr">
                      <a:solidFill>
                        <a:srgbClr val="008A87"/>
                      </a:solidFill>
                      <a:prstDash val="solid"/>
                      <a:round/>
                      <a:headEnd type="none" w="med" len="med"/>
                      <a:tailEnd type="none" w="med" len="med"/>
                    </a:lnB>
                    <a:noFill/>
                  </a:tcPr>
                </a:tc>
                <a:tc>
                  <a:txBody>
                    <a:bodyPr/>
                    <a:lstStyle/>
                    <a:p>
                      <a:pPr algn="l" rtl="0">
                        <a:buNone/>
                      </a:pPr>
                      <a:r>
                        <a:rPr lang="cs-CZ" sz="1200">
                          <a:effectLst/>
                        </a:rPr>
                        <a:t>53</a:t>
                      </a:r>
                    </a:p>
                  </a:txBody>
                  <a:tcPr marL="9239" marR="9239" marT="4619" marB="4619" anchor="ctr">
                    <a:lnL w="12700" cap="flat" cmpd="sng" algn="ctr">
                      <a:solidFill>
                        <a:srgbClr val="406A88"/>
                      </a:solidFill>
                      <a:prstDash val="solid"/>
                      <a:round/>
                      <a:headEnd type="none" w="med" len="med"/>
                      <a:tailEnd type="none" w="med" len="med"/>
                    </a:lnL>
                    <a:lnR w="12700" cap="flat" cmpd="sng" algn="ctr">
                      <a:solidFill>
                        <a:srgbClr val="806188"/>
                      </a:solidFill>
                      <a:prstDash val="solid"/>
                      <a:round/>
                      <a:headEnd type="none" w="med" len="med"/>
                      <a:tailEnd type="none" w="med" len="med"/>
                    </a:lnR>
                    <a:lnT w="12700" cap="flat" cmpd="sng" algn="ctr">
                      <a:solidFill>
                        <a:srgbClr val="406A88"/>
                      </a:solidFill>
                      <a:prstDash val="solid"/>
                      <a:round/>
                      <a:headEnd type="none" w="med" len="med"/>
                      <a:tailEnd type="none" w="med" len="med"/>
                    </a:lnT>
                    <a:lnB w="12700" cap="flat" cmpd="sng" algn="ctr">
                      <a:solidFill>
                        <a:srgbClr val="408E87"/>
                      </a:solidFill>
                      <a:prstDash val="solid"/>
                      <a:round/>
                      <a:headEnd type="none" w="med" len="med"/>
                      <a:tailEnd type="none" w="med" len="med"/>
                    </a:lnB>
                    <a:noFill/>
                  </a:tcPr>
                </a:tc>
                <a:tc>
                  <a:txBody>
                    <a:bodyPr/>
                    <a:lstStyle/>
                    <a:p>
                      <a:pPr algn="l" rtl="0">
                        <a:buNone/>
                      </a:pPr>
                      <a:r>
                        <a:rPr lang="cs-CZ" sz="1200">
                          <a:effectLst/>
                        </a:rPr>
                        <a:t>240</a:t>
                      </a:r>
                    </a:p>
                  </a:txBody>
                  <a:tcPr marL="9239" marR="9239" marT="4619" marB="4619" anchor="ctr">
                    <a:lnL w="12700" cap="flat" cmpd="sng" algn="ctr">
                      <a:solidFill>
                        <a:srgbClr val="806188"/>
                      </a:solidFill>
                      <a:prstDash val="solid"/>
                      <a:round/>
                      <a:headEnd type="none" w="med" len="med"/>
                      <a:tailEnd type="none" w="med" len="med"/>
                    </a:lnL>
                    <a:lnR w="12700" cap="flat" cmpd="sng" algn="ctr">
                      <a:solidFill>
                        <a:srgbClr val="007E88"/>
                      </a:solidFill>
                      <a:prstDash val="solid"/>
                      <a:round/>
                      <a:headEnd type="none" w="med" len="med"/>
                      <a:tailEnd type="none" w="med" len="med"/>
                    </a:lnR>
                    <a:lnT w="12700" cap="flat" cmpd="sng" algn="ctr">
                      <a:solidFill>
                        <a:srgbClr val="806188"/>
                      </a:solidFill>
                      <a:prstDash val="solid"/>
                      <a:round/>
                      <a:headEnd type="none" w="med" len="med"/>
                      <a:tailEnd type="none" w="med" len="med"/>
                    </a:lnT>
                    <a:lnB w="12700" cap="flat" cmpd="sng" algn="ctr">
                      <a:solidFill>
                        <a:srgbClr val="C08D87"/>
                      </a:solidFill>
                      <a:prstDash val="solid"/>
                      <a:round/>
                      <a:headEnd type="none" w="med" len="med"/>
                      <a:tailEnd type="none" w="med" len="med"/>
                    </a:lnB>
                    <a:noFill/>
                  </a:tcPr>
                </a:tc>
                <a:tc>
                  <a:txBody>
                    <a:bodyPr/>
                    <a:lstStyle/>
                    <a:p>
                      <a:pPr algn="l" rtl="0">
                        <a:buNone/>
                      </a:pPr>
                      <a:r>
                        <a:rPr lang="cs-CZ" sz="1200">
                          <a:effectLst/>
                        </a:rPr>
                        <a:t>−419</a:t>
                      </a:r>
                    </a:p>
                  </a:txBody>
                  <a:tcPr marL="9239" marR="9239" marT="4619" marB="4619" anchor="ctr">
                    <a:lnL w="12700" cap="flat" cmpd="sng" algn="ctr">
                      <a:solidFill>
                        <a:srgbClr val="007E88"/>
                      </a:solidFill>
                      <a:prstDash val="solid"/>
                      <a:round/>
                      <a:headEnd type="none" w="med" len="med"/>
                      <a:tailEnd type="none" w="med" len="med"/>
                    </a:lnL>
                    <a:lnR w="12700" cap="flat" cmpd="sng" algn="ctr">
                      <a:solidFill>
                        <a:srgbClr val="807E88"/>
                      </a:solidFill>
                      <a:prstDash val="solid"/>
                      <a:round/>
                      <a:headEnd type="none" w="med" len="med"/>
                      <a:tailEnd type="none" w="med" len="med"/>
                    </a:lnR>
                    <a:lnT w="12700" cap="flat" cmpd="sng" algn="ctr">
                      <a:solidFill>
                        <a:srgbClr val="007E88"/>
                      </a:solidFill>
                      <a:prstDash val="solid"/>
                      <a:round/>
                      <a:headEnd type="none" w="med" len="med"/>
                      <a:tailEnd type="none" w="med" len="med"/>
                    </a:lnT>
                    <a:lnB w="12700" cap="flat" cmpd="sng" algn="ctr">
                      <a:solidFill>
                        <a:srgbClr val="408187"/>
                      </a:solidFill>
                      <a:prstDash val="solid"/>
                      <a:round/>
                      <a:headEnd type="none" w="med" len="med"/>
                      <a:tailEnd type="none" w="med" len="med"/>
                    </a:lnB>
                    <a:noFill/>
                  </a:tcPr>
                </a:tc>
                <a:tc>
                  <a:txBody>
                    <a:bodyPr/>
                    <a:lstStyle/>
                    <a:p>
                      <a:pPr algn="l" rtl="0">
                        <a:buNone/>
                      </a:pPr>
                      <a:r>
                        <a:rPr lang="cs-CZ" sz="1200">
                          <a:effectLst/>
                        </a:rPr>
                        <a:t>2</a:t>
                      </a:r>
                    </a:p>
                  </a:txBody>
                  <a:tcPr marL="9239" marR="9239" marT="4619" marB="4619" anchor="ctr">
                    <a:lnL w="12700" cap="flat" cmpd="sng" algn="ctr">
                      <a:solidFill>
                        <a:srgbClr val="807E88"/>
                      </a:solidFill>
                      <a:prstDash val="solid"/>
                      <a:round/>
                      <a:headEnd type="none" w="med" len="med"/>
                      <a:tailEnd type="none" w="med" len="med"/>
                    </a:lnL>
                    <a:lnR w="12700" cap="flat" cmpd="sng" algn="ctr">
                      <a:solidFill>
                        <a:srgbClr val="807F88"/>
                      </a:solidFill>
                      <a:prstDash val="solid"/>
                      <a:round/>
                      <a:headEnd type="none" w="med" len="med"/>
                      <a:tailEnd type="none" w="med" len="med"/>
                    </a:lnR>
                    <a:lnT w="12700" cap="flat" cmpd="sng" algn="ctr">
                      <a:solidFill>
                        <a:srgbClr val="807E88"/>
                      </a:solidFill>
                      <a:prstDash val="solid"/>
                      <a:round/>
                      <a:headEnd type="none" w="med" len="med"/>
                      <a:tailEnd type="none" w="med" len="med"/>
                    </a:lnT>
                    <a:lnB w="12700" cap="flat" cmpd="sng" algn="ctr">
                      <a:solidFill>
                        <a:srgbClr val="009C87"/>
                      </a:solidFill>
                      <a:prstDash val="solid"/>
                      <a:round/>
                      <a:headEnd type="none" w="med" len="med"/>
                      <a:tailEnd type="none" w="med" len="med"/>
                    </a:lnB>
                    <a:noFill/>
                  </a:tcPr>
                </a:tc>
                <a:tc>
                  <a:txBody>
                    <a:bodyPr/>
                    <a:lstStyle/>
                    <a:p>
                      <a:pPr algn="l" rtl="0">
                        <a:buNone/>
                      </a:pPr>
                      <a:r>
                        <a:rPr lang="cs-CZ" sz="1200">
                          <a:effectLst/>
                        </a:rPr>
                        <a:t>38</a:t>
                      </a:r>
                    </a:p>
                  </a:txBody>
                  <a:tcPr marL="9239" marR="9239" marT="4619" marB="4619" anchor="ctr">
                    <a:lnL w="12700" cap="flat" cmpd="sng" algn="ctr">
                      <a:solidFill>
                        <a:srgbClr val="807F88"/>
                      </a:solidFill>
                      <a:prstDash val="solid"/>
                      <a:round/>
                      <a:headEnd type="none" w="med" len="med"/>
                      <a:tailEnd type="none" w="med" len="med"/>
                    </a:lnL>
                    <a:lnR w="12700" cap="flat" cmpd="sng" algn="ctr">
                      <a:solidFill>
                        <a:srgbClr val="C07588"/>
                      </a:solidFill>
                      <a:prstDash val="solid"/>
                      <a:round/>
                      <a:headEnd type="none" w="med" len="med"/>
                      <a:tailEnd type="none" w="med" len="med"/>
                    </a:lnR>
                    <a:lnT w="12700" cap="flat" cmpd="sng" algn="ctr">
                      <a:solidFill>
                        <a:srgbClr val="807F88"/>
                      </a:solidFill>
                      <a:prstDash val="solid"/>
                      <a:round/>
                      <a:headEnd type="none" w="med" len="med"/>
                      <a:tailEnd type="none" w="med" len="med"/>
                    </a:lnT>
                    <a:lnB w="12700" cap="flat" cmpd="sng" algn="ctr">
                      <a:solidFill>
                        <a:srgbClr val="009687"/>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C07588"/>
                      </a:solidFill>
                      <a:prstDash val="solid"/>
                      <a:round/>
                      <a:headEnd type="none" w="med" len="med"/>
                      <a:tailEnd type="none" w="med" len="med"/>
                    </a:lnL>
                    <a:lnR w="12700" cap="flat" cmpd="sng" algn="ctr">
                      <a:solidFill>
                        <a:srgbClr val="807D87"/>
                      </a:solidFill>
                      <a:prstDash val="solid"/>
                      <a:round/>
                      <a:headEnd type="none" w="med" len="med"/>
                      <a:tailEnd type="none" w="med" len="med"/>
                    </a:lnR>
                    <a:lnT w="12700" cap="flat" cmpd="sng" algn="ctr">
                      <a:solidFill>
                        <a:srgbClr val="C07588"/>
                      </a:solidFill>
                      <a:prstDash val="solid"/>
                      <a:round/>
                      <a:headEnd type="none" w="med" len="med"/>
                      <a:tailEnd type="none" w="med" len="med"/>
                    </a:lnT>
                    <a:lnB w="12700" cap="flat" cmpd="sng" algn="ctr">
                      <a:solidFill>
                        <a:srgbClr val="009A87"/>
                      </a:solidFill>
                      <a:prstDash val="solid"/>
                      <a:round/>
                      <a:headEnd type="none" w="med" len="med"/>
                      <a:tailEnd type="none" w="med" len="med"/>
                    </a:lnB>
                    <a:noFill/>
                  </a:tcPr>
                </a:tc>
                <a:tc>
                  <a:txBody>
                    <a:bodyPr/>
                    <a:lstStyle/>
                    <a:p>
                      <a:pPr algn="l" rtl="0">
                        <a:buNone/>
                      </a:pPr>
                      <a:r>
                        <a:rPr lang="cs-CZ" sz="1200">
                          <a:effectLst/>
                        </a:rPr>
                        <a:t>0,00015%</a:t>
                      </a:r>
                    </a:p>
                  </a:txBody>
                  <a:tcPr marL="9239" marR="9239" marT="4619" marB="4619" anchor="ctr">
                    <a:lnL w="12700" cap="flat" cmpd="sng" algn="ctr">
                      <a:solidFill>
                        <a:srgbClr val="807D87"/>
                      </a:solidFill>
                      <a:prstDash val="solid"/>
                      <a:round/>
                      <a:headEnd type="none" w="med" len="med"/>
                      <a:tailEnd type="none" w="med" len="med"/>
                    </a:lnL>
                    <a:lnR w="12700" cap="flat" cmpd="sng" algn="ctr">
                      <a:solidFill>
                        <a:srgbClr val="807D87"/>
                      </a:solidFill>
                      <a:prstDash val="solid"/>
                      <a:round/>
                      <a:headEnd type="none" w="med" len="med"/>
                      <a:tailEnd type="none" w="med" len="med"/>
                    </a:lnR>
                    <a:lnT w="12700" cap="flat" cmpd="sng" algn="ctr">
                      <a:solidFill>
                        <a:srgbClr val="807D87"/>
                      </a:solidFill>
                      <a:prstDash val="solid"/>
                      <a:round/>
                      <a:headEnd type="none" w="med" len="med"/>
                      <a:tailEnd type="none" w="med" len="med"/>
                    </a:lnT>
                    <a:lnB w="12700" cap="flat" cmpd="sng" algn="ctr">
                      <a:solidFill>
                        <a:srgbClr val="409587"/>
                      </a:solidFill>
                      <a:prstDash val="solid"/>
                      <a:round/>
                      <a:headEnd type="none" w="med" len="med"/>
                      <a:tailEnd type="none" w="med" len="med"/>
                    </a:lnB>
                    <a:noFill/>
                  </a:tcPr>
                </a:tc>
                <a:extLst>
                  <a:ext uri="{0D108BD9-81ED-4DB2-BD59-A6C34878D82A}">
                    <a16:rowId xmlns:a16="http://schemas.microsoft.com/office/drawing/2014/main" val="1603843247"/>
                  </a:ext>
                </a:extLst>
              </a:tr>
              <a:tr h="203247">
                <a:tc gridSpan="2">
                  <a:txBody>
                    <a:bodyPr/>
                    <a:lstStyle/>
                    <a:p>
                      <a:pPr algn="l">
                        <a:buNone/>
                      </a:pPr>
                      <a:r>
                        <a:rPr lang="cs-CZ" sz="1200">
                          <a:effectLst/>
                        </a:rPr>
                        <a:t>19</a:t>
                      </a:r>
                    </a:p>
                  </a:txBody>
                  <a:tcPr marL="9239" marR="9239" marT="4619" marB="4619" anchor="ctr">
                    <a:lnL w="12700" cap="flat" cmpd="sng" algn="ctr">
                      <a:solidFill>
                        <a:srgbClr val="407487"/>
                      </a:solidFill>
                      <a:prstDash val="solid"/>
                      <a:round/>
                      <a:headEnd type="none" w="med" len="med"/>
                      <a:tailEnd type="none" w="med" len="med"/>
                    </a:lnL>
                    <a:lnR w="12700" cap="flat" cmpd="sng" algn="ctr">
                      <a:solidFill>
                        <a:srgbClr val="807887"/>
                      </a:solidFill>
                      <a:prstDash val="solid"/>
                      <a:round/>
                      <a:headEnd type="none" w="med" len="med"/>
                      <a:tailEnd type="none" w="med" len="med"/>
                    </a:lnR>
                    <a:lnT w="12700" cap="flat" cmpd="sng" algn="ctr">
                      <a:solidFill>
                        <a:srgbClr val="407487"/>
                      </a:solidFill>
                      <a:prstDash val="solid"/>
                      <a:round/>
                      <a:headEnd type="none" w="med" len="med"/>
                      <a:tailEnd type="none" w="med" len="med"/>
                    </a:lnT>
                    <a:lnB w="12700" cap="flat" cmpd="sng" algn="ctr">
                      <a:solidFill>
                        <a:srgbClr val="B04CA7"/>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21"/>
                        </a:rPr>
                        <a:t>Nauru</a:t>
                      </a:r>
                      <a:endParaRPr lang="cs-CZ" sz="1200" b="1">
                        <a:effectLst/>
                      </a:endParaRPr>
                    </a:p>
                  </a:txBody>
                  <a:tcPr marL="9239" marR="9239" marT="4619" marB="4619" anchor="ctr">
                    <a:lnL w="12700" cap="flat" cmpd="sng" algn="ctr">
                      <a:solidFill>
                        <a:srgbClr val="807887"/>
                      </a:solidFill>
                      <a:prstDash val="solid"/>
                      <a:round/>
                      <a:headEnd type="none" w="med" len="med"/>
                      <a:tailEnd type="none" w="med" len="med"/>
                    </a:lnL>
                    <a:lnR w="12700" cap="flat" cmpd="sng" algn="ctr">
                      <a:solidFill>
                        <a:srgbClr val="C07F87"/>
                      </a:solidFill>
                      <a:prstDash val="solid"/>
                      <a:round/>
                      <a:headEnd type="none" w="med" len="med"/>
                      <a:tailEnd type="none" w="med" len="med"/>
                    </a:lnR>
                    <a:lnT w="12700" cap="flat" cmpd="sng" algn="ctr">
                      <a:solidFill>
                        <a:srgbClr val="807887"/>
                      </a:solidFill>
                      <a:prstDash val="solid"/>
                      <a:round/>
                      <a:headEnd type="none" w="med" len="med"/>
                      <a:tailEnd type="none" w="med" len="med"/>
                    </a:lnT>
                    <a:lnB w="12700" cap="flat" cmpd="sng" algn="ctr">
                      <a:solidFill>
                        <a:srgbClr val="B04FA7"/>
                      </a:solidFill>
                      <a:prstDash val="solid"/>
                      <a:round/>
                      <a:headEnd type="none" w="med" len="med"/>
                      <a:tailEnd type="none" w="med" len="med"/>
                    </a:lnB>
                    <a:noFill/>
                  </a:tcPr>
                </a:tc>
                <a:tc>
                  <a:txBody>
                    <a:bodyPr/>
                    <a:lstStyle/>
                    <a:p>
                      <a:pPr algn="l" rtl="0">
                        <a:buNone/>
                      </a:pPr>
                      <a:r>
                        <a:rPr lang="cs-CZ" sz="1200" b="1">
                          <a:effectLst/>
                        </a:rPr>
                        <a:t>12 101</a:t>
                      </a:r>
                    </a:p>
                  </a:txBody>
                  <a:tcPr marL="9239" marR="9239" marT="4619" marB="4619" anchor="ctr">
                    <a:lnL w="12700" cap="flat" cmpd="sng" algn="ctr">
                      <a:solidFill>
                        <a:srgbClr val="C07F87"/>
                      </a:solidFill>
                      <a:prstDash val="solid"/>
                      <a:round/>
                      <a:headEnd type="none" w="med" len="med"/>
                      <a:tailEnd type="none" w="med" len="med"/>
                    </a:lnL>
                    <a:lnR w="12700" cap="flat" cmpd="sng" algn="ctr">
                      <a:solidFill>
                        <a:srgbClr val="808787"/>
                      </a:solidFill>
                      <a:prstDash val="solid"/>
                      <a:round/>
                      <a:headEnd type="none" w="med" len="med"/>
                      <a:tailEnd type="none" w="med" len="med"/>
                    </a:lnR>
                    <a:lnT w="12700" cap="flat" cmpd="sng" algn="ctr">
                      <a:solidFill>
                        <a:srgbClr val="C07F87"/>
                      </a:solidFill>
                      <a:prstDash val="solid"/>
                      <a:round/>
                      <a:headEnd type="none" w="med" len="med"/>
                      <a:tailEnd type="none" w="med" len="med"/>
                    </a:lnT>
                    <a:lnB w="12700" cap="flat" cmpd="sng" algn="ctr">
                      <a:solidFill>
                        <a:srgbClr val="F06EA7"/>
                      </a:solidFill>
                      <a:prstDash val="solid"/>
                      <a:round/>
                      <a:headEnd type="none" w="med" len="med"/>
                      <a:tailEnd type="none" w="med" len="med"/>
                    </a:lnB>
                    <a:noFill/>
                  </a:tcPr>
                </a:tc>
                <a:tc>
                  <a:txBody>
                    <a:bodyPr/>
                    <a:lstStyle/>
                    <a:p>
                      <a:pPr algn="l" rtl="0">
                        <a:buNone/>
                      </a:pPr>
                      <a:r>
                        <a:rPr lang="cs-CZ" sz="1200">
                          <a:effectLst/>
                        </a:rPr>
                        <a:t>0,63%</a:t>
                      </a:r>
                    </a:p>
                  </a:txBody>
                  <a:tcPr marL="9239" marR="9239" marT="4619" marB="4619" anchor="ctr">
                    <a:lnL w="12700" cap="flat" cmpd="sng" algn="ctr">
                      <a:solidFill>
                        <a:srgbClr val="808787"/>
                      </a:solidFill>
                      <a:prstDash val="solid"/>
                      <a:round/>
                      <a:headEnd type="none" w="med" len="med"/>
                      <a:tailEnd type="none" w="med" len="med"/>
                    </a:lnL>
                    <a:lnR w="12700" cap="flat" cmpd="sng" algn="ctr">
                      <a:solidFill>
                        <a:srgbClr val="008A87"/>
                      </a:solidFill>
                      <a:prstDash val="solid"/>
                      <a:round/>
                      <a:headEnd type="none" w="med" len="med"/>
                      <a:tailEnd type="none" w="med" len="med"/>
                    </a:lnR>
                    <a:lnT w="12700" cap="flat" cmpd="sng" algn="ctr">
                      <a:solidFill>
                        <a:srgbClr val="808787"/>
                      </a:solidFill>
                      <a:prstDash val="solid"/>
                      <a:round/>
                      <a:headEnd type="none" w="med" len="med"/>
                      <a:tailEnd type="none" w="med" len="med"/>
                    </a:lnT>
                    <a:lnB w="12700" cap="flat" cmpd="sng" algn="ctr">
                      <a:solidFill>
                        <a:srgbClr val="3066A7"/>
                      </a:solidFill>
                      <a:prstDash val="solid"/>
                      <a:round/>
                      <a:headEnd type="none" w="med" len="med"/>
                      <a:tailEnd type="none" w="med" len="med"/>
                    </a:lnB>
                    <a:noFill/>
                  </a:tcPr>
                </a:tc>
                <a:tc>
                  <a:txBody>
                    <a:bodyPr/>
                    <a:lstStyle/>
                    <a:p>
                      <a:pPr algn="l" rtl="0">
                        <a:buNone/>
                      </a:pPr>
                      <a:r>
                        <a:rPr lang="cs-CZ" sz="1200">
                          <a:effectLst/>
                        </a:rPr>
                        <a:t>76</a:t>
                      </a:r>
                    </a:p>
                  </a:txBody>
                  <a:tcPr marL="9239" marR="9239" marT="4619" marB="4619" anchor="ctr">
                    <a:lnL w="12700" cap="flat" cmpd="sng" algn="ctr">
                      <a:solidFill>
                        <a:srgbClr val="008A87"/>
                      </a:solidFill>
                      <a:prstDash val="solid"/>
                      <a:round/>
                      <a:headEnd type="none" w="med" len="med"/>
                      <a:tailEnd type="none" w="med" len="med"/>
                    </a:lnL>
                    <a:lnR w="12700" cap="flat" cmpd="sng" algn="ctr">
                      <a:solidFill>
                        <a:srgbClr val="408E87"/>
                      </a:solidFill>
                      <a:prstDash val="solid"/>
                      <a:round/>
                      <a:headEnd type="none" w="med" len="med"/>
                      <a:tailEnd type="none" w="med" len="med"/>
                    </a:lnR>
                    <a:lnT w="12700" cap="flat" cmpd="sng" algn="ctr">
                      <a:solidFill>
                        <a:srgbClr val="008A87"/>
                      </a:solidFill>
                      <a:prstDash val="solid"/>
                      <a:round/>
                      <a:headEnd type="none" w="med" len="med"/>
                      <a:tailEnd type="none" w="med" len="med"/>
                    </a:lnT>
                    <a:lnB w="12700" cap="flat" cmpd="sng" algn="ctr">
                      <a:solidFill>
                        <a:srgbClr val="F068A7"/>
                      </a:solidFill>
                      <a:prstDash val="solid"/>
                      <a:round/>
                      <a:headEnd type="none" w="med" len="med"/>
                      <a:tailEnd type="none" w="med" len="med"/>
                    </a:lnB>
                    <a:noFill/>
                  </a:tcPr>
                </a:tc>
                <a:tc>
                  <a:txBody>
                    <a:bodyPr/>
                    <a:lstStyle/>
                    <a:p>
                      <a:pPr algn="l" rtl="0">
                        <a:buNone/>
                      </a:pPr>
                      <a:r>
                        <a:rPr lang="cs-CZ" sz="1200">
                          <a:effectLst/>
                        </a:rPr>
                        <a:t>605</a:t>
                      </a:r>
                    </a:p>
                  </a:txBody>
                  <a:tcPr marL="9239" marR="9239" marT="4619" marB="4619" anchor="ctr">
                    <a:lnL w="12700" cap="flat" cmpd="sng" algn="ctr">
                      <a:solidFill>
                        <a:srgbClr val="408E87"/>
                      </a:solidFill>
                      <a:prstDash val="solid"/>
                      <a:round/>
                      <a:headEnd type="none" w="med" len="med"/>
                      <a:tailEnd type="none" w="med" len="med"/>
                    </a:lnL>
                    <a:lnR w="12700" cap="flat" cmpd="sng" algn="ctr">
                      <a:solidFill>
                        <a:srgbClr val="C08D87"/>
                      </a:solidFill>
                      <a:prstDash val="solid"/>
                      <a:round/>
                      <a:headEnd type="none" w="med" len="med"/>
                      <a:tailEnd type="none" w="med" len="med"/>
                    </a:lnR>
                    <a:lnT w="12700" cap="flat" cmpd="sng" algn="ctr">
                      <a:solidFill>
                        <a:srgbClr val="408E87"/>
                      </a:solidFill>
                      <a:prstDash val="solid"/>
                      <a:round/>
                      <a:headEnd type="none" w="med" len="med"/>
                      <a:tailEnd type="none" w="med" len="med"/>
                    </a:lnT>
                    <a:lnB w="12700" cap="flat" cmpd="sng" algn="ctr">
                      <a:solidFill>
                        <a:srgbClr val="F077A7"/>
                      </a:solidFill>
                      <a:prstDash val="solid"/>
                      <a:round/>
                      <a:headEnd type="none" w="med" len="med"/>
                      <a:tailEnd type="none" w="med" len="med"/>
                    </a:lnB>
                    <a:noFill/>
                  </a:tcPr>
                </a:tc>
                <a:tc>
                  <a:txBody>
                    <a:bodyPr/>
                    <a:lstStyle/>
                    <a:p>
                      <a:pPr algn="l" rtl="0">
                        <a:buNone/>
                      </a:pPr>
                      <a:r>
                        <a:rPr lang="cs-CZ" sz="1200">
                          <a:effectLst/>
                        </a:rPr>
                        <a:t>20</a:t>
                      </a:r>
                    </a:p>
                  </a:txBody>
                  <a:tcPr marL="9239" marR="9239" marT="4619" marB="4619" anchor="ctr">
                    <a:lnL w="12700" cap="flat" cmpd="sng" algn="ctr">
                      <a:solidFill>
                        <a:srgbClr val="C08D87"/>
                      </a:solidFill>
                      <a:prstDash val="solid"/>
                      <a:round/>
                      <a:headEnd type="none" w="med" len="med"/>
                      <a:tailEnd type="none" w="med" len="med"/>
                    </a:lnL>
                    <a:lnR w="12700" cap="flat" cmpd="sng" algn="ctr">
                      <a:solidFill>
                        <a:srgbClr val="408187"/>
                      </a:solidFill>
                      <a:prstDash val="solid"/>
                      <a:round/>
                      <a:headEnd type="none" w="med" len="med"/>
                      <a:tailEnd type="none" w="med" len="med"/>
                    </a:lnR>
                    <a:lnT w="12700" cap="flat" cmpd="sng" algn="ctr">
                      <a:solidFill>
                        <a:srgbClr val="C08D87"/>
                      </a:solidFill>
                      <a:prstDash val="solid"/>
                      <a:round/>
                      <a:headEnd type="none" w="med" len="med"/>
                      <a:tailEnd type="none" w="med" len="med"/>
                    </a:lnT>
                    <a:lnB w="12700" cap="flat" cmpd="sng" algn="ctr">
                      <a:solidFill>
                        <a:srgbClr val="307CA7"/>
                      </a:solidFill>
                      <a:prstDash val="solid"/>
                      <a:round/>
                      <a:headEnd type="none" w="med" len="med"/>
                      <a:tailEnd type="none" w="med" len="med"/>
                    </a:lnB>
                    <a:noFill/>
                  </a:tcPr>
                </a:tc>
                <a:tc>
                  <a:txBody>
                    <a:bodyPr/>
                    <a:lstStyle/>
                    <a:p>
                      <a:pPr algn="l" rtl="0">
                        <a:buNone/>
                      </a:pPr>
                      <a:r>
                        <a:rPr lang="cs-CZ" sz="1200">
                          <a:effectLst/>
                        </a:rPr>
                        <a:t>−111</a:t>
                      </a:r>
                    </a:p>
                  </a:txBody>
                  <a:tcPr marL="9239" marR="9239" marT="4619" marB="4619" anchor="ctr">
                    <a:lnL w="12700" cap="flat" cmpd="sng" algn="ctr">
                      <a:solidFill>
                        <a:srgbClr val="408187"/>
                      </a:solidFill>
                      <a:prstDash val="solid"/>
                      <a:round/>
                      <a:headEnd type="none" w="med" len="med"/>
                      <a:tailEnd type="none" w="med" len="med"/>
                    </a:lnL>
                    <a:lnR w="12700" cap="flat" cmpd="sng" algn="ctr">
                      <a:solidFill>
                        <a:srgbClr val="009C87"/>
                      </a:solidFill>
                      <a:prstDash val="solid"/>
                      <a:round/>
                      <a:headEnd type="none" w="med" len="med"/>
                      <a:tailEnd type="none" w="med" len="med"/>
                    </a:lnR>
                    <a:lnT w="12700" cap="flat" cmpd="sng" algn="ctr">
                      <a:solidFill>
                        <a:srgbClr val="408187"/>
                      </a:solidFill>
                      <a:prstDash val="solid"/>
                      <a:round/>
                      <a:headEnd type="none" w="med" len="med"/>
                      <a:tailEnd type="none" w="med" len="med"/>
                    </a:lnT>
                    <a:lnB w="12700" cap="flat" cmpd="sng" algn="ctr">
                      <a:solidFill>
                        <a:srgbClr val="707DA7"/>
                      </a:solidFill>
                      <a:prstDash val="solid"/>
                      <a:round/>
                      <a:headEnd type="none" w="med" len="med"/>
                      <a:tailEnd type="none" w="med" len="med"/>
                    </a:lnB>
                    <a:noFill/>
                  </a:tcPr>
                </a:tc>
                <a:tc>
                  <a:txBody>
                    <a:bodyPr/>
                    <a:lstStyle/>
                    <a:p>
                      <a:pPr algn="l" rtl="0">
                        <a:buNone/>
                      </a:pPr>
                      <a:r>
                        <a:rPr lang="cs-CZ" sz="1200">
                          <a:effectLst/>
                        </a:rPr>
                        <a:t>3,2</a:t>
                      </a:r>
                    </a:p>
                  </a:txBody>
                  <a:tcPr marL="9239" marR="9239" marT="4619" marB="4619" anchor="ctr">
                    <a:lnL w="12700" cap="flat" cmpd="sng" algn="ctr">
                      <a:solidFill>
                        <a:srgbClr val="009C87"/>
                      </a:solidFill>
                      <a:prstDash val="solid"/>
                      <a:round/>
                      <a:headEnd type="none" w="med" len="med"/>
                      <a:tailEnd type="none" w="med" len="med"/>
                    </a:lnL>
                    <a:lnR w="12700" cap="flat" cmpd="sng" algn="ctr">
                      <a:solidFill>
                        <a:srgbClr val="009687"/>
                      </a:solidFill>
                      <a:prstDash val="solid"/>
                      <a:round/>
                      <a:headEnd type="none" w="med" len="med"/>
                      <a:tailEnd type="none" w="med" len="med"/>
                    </a:lnR>
                    <a:lnT w="12700" cap="flat" cmpd="sng" algn="ctr">
                      <a:solidFill>
                        <a:srgbClr val="009C87"/>
                      </a:solidFill>
                      <a:prstDash val="solid"/>
                      <a:round/>
                      <a:headEnd type="none" w="med" len="med"/>
                      <a:tailEnd type="none" w="med" len="med"/>
                    </a:lnT>
                    <a:lnB w="12700" cap="flat" cmpd="sng" algn="ctr">
                      <a:solidFill>
                        <a:srgbClr val="3072A7"/>
                      </a:solidFill>
                      <a:prstDash val="solid"/>
                      <a:round/>
                      <a:headEnd type="none" w="med" len="med"/>
                      <a:tailEnd type="none" w="med" len="med"/>
                    </a:lnB>
                    <a:noFill/>
                  </a:tcPr>
                </a:tc>
                <a:tc>
                  <a:txBody>
                    <a:bodyPr/>
                    <a:lstStyle/>
                    <a:p>
                      <a:pPr algn="l" rtl="0">
                        <a:buNone/>
                      </a:pPr>
                      <a:r>
                        <a:rPr lang="cs-CZ" sz="1200">
                          <a:effectLst/>
                        </a:rPr>
                        <a:t>20</a:t>
                      </a:r>
                    </a:p>
                  </a:txBody>
                  <a:tcPr marL="9239" marR="9239" marT="4619" marB="4619" anchor="ctr">
                    <a:lnL w="12700" cap="flat" cmpd="sng" algn="ctr">
                      <a:solidFill>
                        <a:srgbClr val="009687"/>
                      </a:solidFill>
                      <a:prstDash val="solid"/>
                      <a:round/>
                      <a:headEnd type="none" w="med" len="med"/>
                      <a:tailEnd type="none" w="med" len="med"/>
                    </a:lnL>
                    <a:lnR w="12700" cap="flat" cmpd="sng" algn="ctr">
                      <a:solidFill>
                        <a:srgbClr val="009A87"/>
                      </a:solidFill>
                      <a:prstDash val="solid"/>
                      <a:round/>
                      <a:headEnd type="none" w="med" len="med"/>
                      <a:tailEnd type="none" w="med" len="med"/>
                    </a:lnR>
                    <a:lnT w="12700" cap="flat" cmpd="sng" algn="ctr">
                      <a:solidFill>
                        <a:srgbClr val="009687"/>
                      </a:solidFill>
                      <a:prstDash val="solid"/>
                      <a:round/>
                      <a:headEnd type="none" w="med" len="med"/>
                      <a:tailEnd type="none" w="med" len="med"/>
                    </a:lnT>
                    <a:lnB w="12700" cap="flat" cmpd="sng" algn="ctr">
                      <a:solidFill>
                        <a:srgbClr val="709DA7"/>
                      </a:solidFill>
                      <a:prstDash val="solid"/>
                      <a:round/>
                      <a:headEnd type="none" w="med" len="med"/>
                      <a:tailEnd type="none" w="med" len="med"/>
                    </a:lnB>
                    <a:noFill/>
                  </a:tcPr>
                </a:tc>
                <a:tc>
                  <a:txBody>
                    <a:bodyPr/>
                    <a:lstStyle/>
                    <a:p>
                      <a:pPr algn="l" rtl="0">
                        <a:buNone/>
                      </a:pPr>
                      <a:r>
                        <a:rPr lang="cs-CZ" sz="1200">
                          <a:effectLst/>
                        </a:rPr>
                        <a:t>94%</a:t>
                      </a:r>
                    </a:p>
                  </a:txBody>
                  <a:tcPr marL="9239" marR="9239" marT="4619" marB="4619" anchor="ctr">
                    <a:lnL w="12700" cap="flat" cmpd="sng" algn="ctr">
                      <a:solidFill>
                        <a:srgbClr val="009A87"/>
                      </a:solidFill>
                      <a:prstDash val="solid"/>
                      <a:round/>
                      <a:headEnd type="none" w="med" len="med"/>
                      <a:tailEnd type="none" w="med" len="med"/>
                    </a:lnL>
                    <a:lnR w="12700" cap="flat" cmpd="sng" algn="ctr">
                      <a:solidFill>
                        <a:srgbClr val="409587"/>
                      </a:solidFill>
                      <a:prstDash val="solid"/>
                      <a:round/>
                      <a:headEnd type="none" w="med" len="med"/>
                      <a:tailEnd type="none" w="med" len="med"/>
                    </a:lnR>
                    <a:lnT w="12700" cap="flat" cmpd="sng" algn="ctr">
                      <a:solidFill>
                        <a:srgbClr val="009A87"/>
                      </a:solidFill>
                      <a:prstDash val="solid"/>
                      <a:round/>
                      <a:headEnd type="none" w="med" len="med"/>
                      <a:tailEnd type="none" w="med" len="med"/>
                    </a:lnT>
                    <a:lnB w="12700" cap="flat" cmpd="sng" algn="ctr">
                      <a:solidFill>
                        <a:srgbClr val="B096A7"/>
                      </a:solidFill>
                      <a:prstDash val="solid"/>
                      <a:round/>
                      <a:headEnd type="none" w="med" len="med"/>
                      <a:tailEnd type="none" w="med" len="med"/>
                    </a:lnB>
                    <a:noFill/>
                  </a:tcPr>
                </a:tc>
                <a:tc>
                  <a:txBody>
                    <a:bodyPr/>
                    <a:lstStyle/>
                    <a:p>
                      <a:pPr algn="l" rtl="0">
                        <a:buNone/>
                      </a:pPr>
                      <a:r>
                        <a:rPr lang="cs-CZ" sz="1200">
                          <a:effectLst/>
                        </a:rPr>
                        <a:t>0,00015%</a:t>
                      </a:r>
                    </a:p>
                  </a:txBody>
                  <a:tcPr marL="9239" marR="9239" marT="4619" marB="4619" anchor="ctr">
                    <a:lnL w="12700" cap="flat" cmpd="sng" algn="ctr">
                      <a:solidFill>
                        <a:srgbClr val="409587"/>
                      </a:solidFill>
                      <a:prstDash val="solid"/>
                      <a:round/>
                      <a:headEnd type="none" w="med" len="med"/>
                      <a:tailEnd type="none" w="med" len="med"/>
                    </a:lnL>
                    <a:lnR w="12700" cap="flat" cmpd="sng" algn="ctr">
                      <a:solidFill>
                        <a:srgbClr val="409587"/>
                      </a:solidFill>
                      <a:prstDash val="solid"/>
                      <a:round/>
                      <a:headEnd type="none" w="med" len="med"/>
                      <a:tailEnd type="none" w="med" len="med"/>
                    </a:lnR>
                    <a:lnT w="12700" cap="flat" cmpd="sng" algn="ctr">
                      <a:solidFill>
                        <a:srgbClr val="409587"/>
                      </a:solidFill>
                      <a:prstDash val="solid"/>
                      <a:round/>
                      <a:headEnd type="none" w="med" len="med"/>
                      <a:tailEnd type="none" w="med" len="med"/>
                    </a:lnT>
                    <a:lnB w="12700" cap="flat" cmpd="sng" algn="ctr">
                      <a:solidFill>
                        <a:srgbClr val="3098A7"/>
                      </a:solidFill>
                      <a:prstDash val="solid"/>
                      <a:round/>
                      <a:headEnd type="none" w="med" len="med"/>
                      <a:tailEnd type="none" w="med" len="med"/>
                    </a:lnB>
                    <a:noFill/>
                  </a:tcPr>
                </a:tc>
                <a:extLst>
                  <a:ext uri="{0D108BD9-81ED-4DB2-BD59-A6C34878D82A}">
                    <a16:rowId xmlns:a16="http://schemas.microsoft.com/office/drawing/2014/main" val="2861061987"/>
                  </a:ext>
                </a:extLst>
              </a:tr>
              <a:tr h="203247">
                <a:tc gridSpan="2">
                  <a:txBody>
                    <a:bodyPr/>
                    <a:lstStyle/>
                    <a:p>
                      <a:pPr algn="l">
                        <a:buNone/>
                      </a:pPr>
                      <a:r>
                        <a:rPr lang="cs-CZ" sz="1200">
                          <a:effectLst/>
                        </a:rPr>
                        <a:t>20</a:t>
                      </a:r>
                    </a:p>
                  </a:txBody>
                  <a:tcPr marL="9239" marR="9239" marT="4619" marB="4619" anchor="ctr">
                    <a:lnL w="12700" cap="flat" cmpd="sng" algn="ctr">
                      <a:solidFill>
                        <a:srgbClr val="B04CA7"/>
                      </a:solidFill>
                      <a:prstDash val="solid"/>
                      <a:round/>
                      <a:headEnd type="none" w="med" len="med"/>
                      <a:tailEnd type="none" w="med" len="med"/>
                    </a:lnL>
                    <a:lnR w="12700" cap="flat" cmpd="sng" algn="ctr">
                      <a:solidFill>
                        <a:srgbClr val="B04FA7"/>
                      </a:solidFill>
                      <a:prstDash val="solid"/>
                      <a:round/>
                      <a:headEnd type="none" w="med" len="med"/>
                      <a:tailEnd type="none" w="med" len="med"/>
                    </a:lnR>
                    <a:lnT w="12700" cap="flat" cmpd="sng" algn="ctr">
                      <a:solidFill>
                        <a:srgbClr val="B04CA7"/>
                      </a:solidFill>
                      <a:prstDash val="solid"/>
                      <a:round/>
                      <a:headEnd type="none" w="med" len="med"/>
                      <a:tailEnd type="none" w="med" len="med"/>
                    </a:lnT>
                    <a:lnB w="12700" cap="flat" cmpd="sng" algn="ctr">
                      <a:solidFill>
                        <a:srgbClr val="30AAA7"/>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22"/>
                        </a:rPr>
                        <a:t>Wallis a Futuna</a:t>
                      </a:r>
                      <a:endParaRPr lang="cs-CZ" sz="1200" b="1">
                        <a:effectLst/>
                      </a:endParaRPr>
                    </a:p>
                  </a:txBody>
                  <a:tcPr marL="9239" marR="9239" marT="4619" marB="4619" anchor="ctr">
                    <a:lnL w="12700" cap="flat" cmpd="sng" algn="ctr">
                      <a:solidFill>
                        <a:srgbClr val="B04FA7"/>
                      </a:solidFill>
                      <a:prstDash val="solid"/>
                      <a:round/>
                      <a:headEnd type="none" w="med" len="med"/>
                      <a:tailEnd type="none" w="med" len="med"/>
                    </a:lnL>
                    <a:lnR w="12700" cap="flat" cmpd="sng" algn="ctr">
                      <a:solidFill>
                        <a:srgbClr val="F06EA7"/>
                      </a:solidFill>
                      <a:prstDash val="solid"/>
                      <a:round/>
                      <a:headEnd type="none" w="med" len="med"/>
                      <a:tailEnd type="none" w="med" len="med"/>
                    </a:lnR>
                    <a:lnT w="12700" cap="flat" cmpd="sng" algn="ctr">
                      <a:solidFill>
                        <a:srgbClr val="B04FA7"/>
                      </a:solidFill>
                      <a:prstDash val="solid"/>
                      <a:round/>
                      <a:headEnd type="none" w="med" len="med"/>
                      <a:tailEnd type="none" w="med" len="med"/>
                    </a:lnT>
                    <a:lnB w="12700" cap="flat" cmpd="sng" algn="ctr">
                      <a:solidFill>
                        <a:srgbClr val="B0ACA7"/>
                      </a:solidFill>
                      <a:prstDash val="solid"/>
                      <a:round/>
                      <a:headEnd type="none" w="med" len="med"/>
                      <a:tailEnd type="none" w="med" len="med"/>
                    </a:lnB>
                    <a:noFill/>
                  </a:tcPr>
                </a:tc>
                <a:tc>
                  <a:txBody>
                    <a:bodyPr/>
                    <a:lstStyle/>
                    <a:p>
                      <a:pPr algn="l" rtl="0">
                        <a:buNone/>
                      </a:pPr>
                      <a:r>
                        <a:rPr lang="cs-CZ" sz="1200" b="1">
                          <a:effectLst/>
                        </a:rPr>
                        <a:t>11 113</a:t>
                      </a:r>
                    </a:p>
                  </a:txBody>
                  <a:tcPr marL="9239" marR="9239" marT="4619" marB="4619" anchor="ctr">
                    <a:lnL w="12700" cap="flat" cmpd="sng" algn="ctr">
                      <a:solidFill>
                        <a:srgbClr val="F06EA7"/>
                      </a:solidFill>
                      <a:prstDash val="solid"/>
                      <a:round/>
                      <a:headEnd type="none" w="med" len="med"/>
                      <a:tailEnd type="none" w="med" len="med"/>
                    </a:lnL>
                    <a:lnR w="12700" cap="flat" cmpd="sng" algn="ctr">
                      <a:solidFill>
                        <a:srgbClr val="3066A7"/>
                      </a:solidFill>
                      <a:prstDash val="solid"/>
                      <a:round/>
                      <a:headEnd type="none" w="med" len="med"/>
                      <a:tailEnd type="none" w="med" len="med"/>
                    </a:lnR>
                    <a:lnT w="12700" cap="flat" cmpd="sng" algn="ctr">
                      <a:solidFill>
                        <a:srgbClr val="F06EA7"/>
                      </a:solidFill>
                      <a:prstDash val="solid"/>
                      <a:round/>
                      <a:headEnd type="none" w="med" len="med"/>
                      <a:tailEnd type="none" w="med" len="med"/>
                    </a:lnT>
                    <a:lnB w="12700" cap="flat" cmpd="sng" algn="ctr">
                      <a:solidFill>
                        <a:srgbClr val="70CCA7"/>
                      </a:solidFill>
                      <a:prstDash val="solid"/>
                      <a:round/>
                      <a:headEnd type="none" w="med" len="med"/>
                      <a:tailEnd type="none" w="med" len="med"/>
                    </a:lnB>
                    <a:noFill/>
                  </a:tcPr>
                </a:tc>
                <a:tc>
                  <a:txBody>
                    <a:bodyPr/>
                    <a:lstStyle/>
                    <a:p>
                      <a:pPr algn="l" rtl="0">
                        <a:buNone/>
                      </a:pPr>
                      <a:r>
                        <a:rPr lang="cs-CZ" sz="1200">
                          <a:effectLst/>
                        </a:rPr>
                        <a:t>−0,72%</a:t>
                      </a:r>
                    </a:p>
                  </a:txBody>
                  <a:tcPr marL="9239" marR="9239" marT="4619" marB="4619" anchor="ctr">
                    <a:lnL w="12700" cap="flat" cmpd="sng" algn="ctr">
                      <a:solidFill>
                        <a:srgbClr val="3066A7"/>
                      </a:solidFill>
                      <a:prstDash val="solid"/>
                      <a:round/>
                      <a:headEnd type="none" w="med" len="med"/>
                      <a:tailEnd type="none" w="med" len="med"/>
                    </a:lnL>
                    <a:lnR w="12700" cap="flat" cmpd="sng" algn="ctr">
                      <a:solidFill>
                        <a:srgbClr val="F068A7"/>
                      </a:solidFill>
                      <a:prstDash val="solid"/>
                      <a:round/>
                      <a:headEnd type="none" w="med" len="med"/>
                      <a:tailEnd type="none" w="med" len="med"/>
                    </a:lnR>
                    <a:lnT w="12700" cap="flat" cmpd="sng" algn="ctr">
                      <a:solidFill>
                        <a:srgbClr val="3066A7"/>
                      </a:solidFill>
                      <a:prstDash val="solid"/>
                      <a:round/>
                      <a:headEnd type="none" w="med" len="med"/>
                      <a:tailEnd type="none" w="med" len="med"/>
                    </a:lnT>
                    <a:lnB w="12700" cap="flat" cmpd="sng" algn="ctr">
                      <a:solidFill>
                        <a:srgbClr val="30C2A7"/>
                      </a:solidFill>
                      <a:prstDash val="solid"/>
                      <a:round/>
                      <a:headEnd type="none" w="med" len="med"/>
                      <a:tailEnd type="none" w="med" len="med"/>
                    </a:lnB>
                    <a:noFill/>
                  </a:tcPr>
                </a:tc>
                <a:tc>
                  <a:txBody>
                    <a:bodyPr/>
                    <a:lstStyle/>
                    <a:p>
                      <a:pPr algn="l" rtl="0">
                        <a:buNone/>
                      </a:pPr>
                      <a:r>
                        <a:rPr lang="cs-CZ" sz="1200">
                          <a:effectLst/>
                        </a:rPr>
                        <a:t>−81</a:t>
                      </a:r>
                    </a:p>
                  </a:txBody>
                  <a:tcPr marL="9239" marR="9239" marT="4619" marB="4619" anchor="ctr">
                    <a:lnL w="12700" cap="flat" cmpd="sng" algn="ctr">
                      <a:solidFill>
                        <a:srgbClr val="F068A7"/>
                      </a:solidFill>
                      <a:prstDash val="solid"/>
                      <a:round/>
                      <a:headEnd type="none" w="med" len="med"/>
                      <a:tailEnd type="none" w="med" len="med"/>
                    </a:lnL>
                    <a:lnR w="12700" cap="flat" cmpd="sng" algn="ctr">
                      <a:solidFill>
                        <a:srgbClr val="F077A7"/>
                      </a:solidFill>
                      <a:prstDash val="solid"/>
                      <a:round/>
                      <a:headEnd type="none" w="med" len="med"/>
                      <a:tailEnd type="none" w="med" len="med"/>
                    </a:lnR>
                    <a:lnT w="12700" cap="flat" cmpd="sng" algn="ctr">
                      <a:solidFill>
                        <a:srgbClr val="F068A7"/>
                      </a:solidFill>
                      <a:prstDash val="solid"/>
                      <a:round/>
                      <a:headEnd type="none" w="med" len="med"/>
                      <a:tailEnd type="none" w="med" len="med"/>
                    </a:lnT>
                    <a:lnB w="12700" cap="flat" cmpd="sng" algn="ctr">
                      <a:solidFill>
                        <a:srgbClr val="F0C1A7"/>
                      </a:solidFill>
                      <a:prstDash val="solid"/>
                      <a:round/>
                      <a:headEnd type="none" w="med" len="med"/>
                      <a:tailEnd type="none" w="med" len="med"/>
                    </a:lnB>
                    <a:noFill/>
                  </a:tcPr>
                </a:tc>
                <a:tc>
                  <a:txBody>
                    <a:bodyPr/>
                    <a:lstStyle/>
                    <a:p>
                      <a:pPr algn="l" rtl="0">
                        <a:buNone/>
                      </a:pPr>
                      <a:r>
                        <a:rPr lang="cs-CZ" sz="1200">
                          <a:effectLst/>
                        </a:rPr>
                        <a:t>79</a:t>
                      </a:r>
                    </a:p>
                  </a:txBody>
                  <a:tcPr marL="9239" marR="9239" marT="4619" marB="4619" anchor="ctr">
                    <a:lnL w="12700" cap="flat" cmpd="sng" algn="ctr">
                      <a:solidFill>
                        <a:srgbClr val="F077A7"/>
                      </a:solidFill>
                      <a:prstDash val="solid"/>
                      <a:round/>
                      <a:headEnd type="none" w="med" len="med"/>
                      <a:tailEnd type="none" w="med" len="med"/>
                    </a:lnL>
                    <a:lnR w="12700" cap="flat" cmpd="sng" algn="ctr">
                      <a:solidFill>
                        <a:srgbClr val="307CA7"/>
                      </a:solidFill>
                      <a:prstDash val="solid"/>
                      <a:round/>
                      <a:headEnd type="none" w="med" len="med"/>
                      <a:tailEnd type="none" w="med" len="med"/>
                    </a:lnR>
                    <a:lnT w="12700" cap="flat" cmpd="sng" algn="ctr">
                      <a:solidFill>
                        <a:srgbClr val="F077A7"/>
                      </a:solidFill>
                      <a:prstDash val="solid"/>
                      <a:round/>
                      <a:headEnd type="none" w="med" len="med"/>
                      <a:tailEnd type="none" w="med" len="med"/>
                    </a:lnT>
                    <a:lnB w="12700" cap="flat" cmpd="sng" algn="ctr">
                      <a:solidFill>
                        <a:srgbClr val="B0C1A7"/>
                      </a:solidFill>
                      <a:prstDash val="solid"/>
                      <a:round/>
                      <a:headEnd type="none" w="med" len="med"/>
                      <a:tailEnd type="none" w="med" len="med"/>
                    </a:lnB>
                    <a:noFill/>
                  </a:tcPr>
                </a:tc>
                <a:tc>
                  <a:txBody>
                    <a:bodyPr/>
                    <a:lstStyle/>
                    <a:p>
                      <a:pPr algn="l" rtl="0">
                        <a:buNone/>
                      </a:pPr>
                      <a:r>
                        <a:rPr lang="cs-CZ" sz="1200">
                          <a:effectLst/>
                        </a:rPr>
                        <a:t>140</a:t>
                      </a:r>
                    </a:p>
                  </a:txBody>
                  <a:tcPr marL="9239" marR="9239" marT="4619" marB="4619" anchor="ctr">
                    <a:lnL w="12700" cap="flat" cmpd="sng" algn="ctr">
                      <a:solidFill>
                        <a:srgbClr val="307CA7"/>
                      </a:solidFill>
                      <a:prstDash val="solid"/>
                      <a:round/>
                      <a:headEnd type="none" w="med" len="med"/>
                      <a:tailEnd type="none" w="med" len="med"/>
                    </a:lnL>
                    <a:lnR w="12700" cap="flat" cmpd="sng" algn="ctr">
                      <a:solidFill>
                        <a:srgbClr val="707DA7"/>
                      </a:solidFill>
                      <a:prstDash val="solid"/>
                      <a:round/>
                      <a:headEnd type="none" w="med" len="med"/>
                      <a:tailEnd type="none" w="med" len="med"/>
                    </a:lnR>
                    <a:lnT w="12700" cap="flat" cmpd="sng" algn="ctr">
                      <a:solidFill>
                        <a:srgbClr val="307CA7"/>
                      </a:solidFill>
                      <a:prstDash val="solid"/>
                      <a:round/>
                      <a:headEnd type="none" w="med" len="med"/>
                      <a:tailEnd type="none" w="med" len="med"/>
                    </a:lnT>
                    <a:lnB w="12700" cap="flat" cmpd="sng" algn="ctr">
                      <a:solidFill>
                        <a:srgbClr val="70DBA7"/>
                      </a:solidFill>
                      <a:prstDash val="solid"/>
                      <a:round/>
                      <a:headEnd type="none" w="med" len="med"/>
                      <a:tailEnd type="none" w="med" len="med"/>
                    </a:lnB>
                    <a:noFill/>
                  </a:tcPr>
                </a:tc>
                <a:tc>
                  <a:txBody>
                    <a:bodyPr/>
                    <a:lstStyle/>
                    <a:p>
                      <a:pPr algn="l" rtl="0">
                        <a:buNone/>
                      </a:pPr>
                      <a:r>
                        <a:rPr lang="cs-CZ" sz="1200">
                          <a:effectLst/>
                        </a:rPr>
                        <a:t>−80</a:t>
                      </a:r>
                    </a:p>
                  </a:txBody>
                  <a:tcPr marL="9239" marR="9239" marT="4619" marB="4619" anchor="ctr">
                    <a:lnL w="12700" cap="flat" cmpd="sng" algn="ctr">
                      <a:solidFill>
                        <a:srgbClr val="707DA7"/>
                      </a:solidFill>
                      <a:prstDash val="solid"/>
                      <a:round/>
                      <a:headEnd type="none" w="med" len="med"/>
                      <a:tailEnd type="none" w="med" len="med"/>
                    </a:lnL>
                    <a:lnR w="12700" cap="flat" cmpd="sng" algn="ctr">
                      <a:solidFill>
                        <a:srgbClr val="3072A7"/>
                      </a:solidFill>
                      <a:prstDash val="solid"/>
                      <a:round/>
                      <a:headEnd type="none" w="med" len="med"/>
                      <a:tailEnd type="none" w="med" len="med"/>
                    </a:lnR>
                    <a:lnT w="12700" cap="flat" cmpd="sng" algn="ctr">
                      <a:solidFill>
                        <a:srgbClr val="707DA7"/>
                      </a:solidFill>
                      <a:prstDash val="solid"/>
                      <a:round/>
                      <a:headEnd type="none" w="med" len="med"/>
                      <a:tailEnd type="none" w="med" len="med"/>
                    </a:lnT>
                    <a:lnB w="12700" cap="flat" cmpd="sng" algn="ctr">
                      <a:solidFill>
                        <a:srgbClr val="30D2A7"/>
                      </a:solidFill>
                      <a:prstDash val="solid"/>
                      <a:round/>
                      <a:headEnd type="none" w="med" len="med"/>
                      <a:tailEnd type="none" w="med" len="med"/>
                    </a:lnB>
                    <a:noFill/>
                  </a:tcPr>
                </a:tc>
                <a:tc>
                  <a:txBody>
                    <a:bodyPr/>
                    <a:lstStyle/>
                    <a:p>
                      <a:pPr algn="l" rtl="0">
                        <a:buNone/>
                      </a:pPr>
                      <a:r>
                        <a:rPr lang="cs-CZ" sz="1200">
                          <a:effectLst/>
                        </a:rPr>
                        <a:t>1,4</a:t>
                      </a:r>
                    </a:p>
                  </a:txBody>
                  <a:tcPr marL="9239" marR="9239" marT="4619" marB="4619" anchor="ctr">
                    <a:lnL w="12700" cap="flat" cmpd="sng" algn="ctr">
                      <a:solidFill>
                        <a:srgbClr val="3072A7"/>
                      </a:solidFill>
                      <a:prstDash val="solid"/>
                      <a:round/>
                      <a:headEnd type="none" w="med" len="med"/>
                      <a:tailEnd type="none" w="med" len="med"/>
                    </a:lnL>
                    <a:lnR w="12700" cap="flat" cmpd="sng" algn="ctr">
                      <a:solidFill>
                        <a:srgbClr val="709DA7"/>
                      </a:solidFill>
                      <a:prstDash val="solid"/>
                      <a:round/>
                      <a:headEnd type="none" w="med" len="med"/>
                      <a:tailEnd type="none" w="med" len="med"/>
                    </a:lnR>
                    <a:lnT w="12700" cap="flat" cmpd="sng" algn="ctr">
                      <a:solidFill>
                        <a:srgbClr val="3072A7"/>
                      </a:solidFill>
                      <a:prstDash val="solid"/>
                      <a:round/>
                      <a:headEnd type="none" w="med" len="med"/>
                      <a:tailEnd type="none" w="med" len="med"/>
                    </a:lnT>
                    <a:lnB w="12700" cap="flat" cmpd="sng" algn="ctr">
                      <a:solidFill>
                        <a:srgbClr val="30EEA7"/>
                      </a:solidFill>
                      <a:prstDash val="solid"/>
                      <a:round/>
                      <a:headEnd type="none" w="med" len="med"/>
                      <a:tailEnd type="none" w="med" len="med"/>
                    </a:lnB>
                    <a:noFill/>
                  </a:tcPr>
                </a:tc>
                <a:tc>
                  <a:txBody>
                    <a:bodyPr/>
                    <a:lstStyle/>
                    <a:p>
                      <a:pPr algn="l" rtl="0">
                        <a:buNone/>
                      </a:pPr>
                      <a:r>
                        <a:rPr lang="cs-CZ" sz="1200">
                          <a:effectLst/>
                        </a:rPr>
                        <a:t>39</a:t>
                      </a:r>
                    </a:p>
                  </a:txBody>
                  <a:tcPr marL="9239" marR="9239" marT="4619" marB="4619" anchor="ctr">
                    <a:lnL w="12700" cap="flat" cmpd="sng" algn="ctr">
                      <a:solidFill>
                        <a:srgbClr val="709DA7"/>
                      </a:solidFill>
                      <a:prstDash val="solid"/>
                      <a:round/>
                      <a:headEnd type="none" w="med" len="med"/>
                      <a:tailEnd type="none" w="med" len="med"/>
                    </a:lnL>
                    <a:lnR w="12700" cap="flat" cmpd="sng" algn="ctr">
                      <a:solidFill>
                        <a:srgbClr val="B096A7"/>
                      </a:solidFill>
                      <a:prstDash val="solid"/>
                      <a:round/>
                      <a:headEnd type="none" w="med" len="med"/>
                      <a:tailEnd type="none" w="med" len="med"/>
                    </a:lnR>
                    <a:lnT w="12700" cap="flat" cmpd="sng" algn="ctr">
                      <a:solidFill>
                        <a:srgbClr val="709DA7"/>
                      </a:solidFill>
                      <a:prstDash val="solid"/>
                      <a:round/>
                      <a:headEnd type="none" w="med" len="med"/>
                      <a:tailEnd type="none" w="med" len="med"/>
                    </a:lnT>
                    <a:lnB w="12700" cap="flat" cmpd="sng" algn="ctr">
                      <a:solidFill>
                        <a:srgbClr val="30FEA7"/>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B096A7"/>
                      </a:solidFill>
                      <a:prstDash val="solid"/>
                      <a:round/>
                      <a:headEnd type="none" w="med" len="med"/>
                      <a:tailEnd type="none" w="med" len="med"/>
                    </a:lnL>
                    <a:lnR w="12700" cap="flat" cmpd="sng" algn="ctr">
                      <a:solidFill>
                        <a:srgbClr val="3098A7"/>
                      </a:solidFill>
                      <a:prstDash val="solid"/>
                      <a:round/>
                      <a:headEnd type="none" w="med" len="med"/>
                      <a:tailEnd type="none" w="med" len="med"/>
                    </a:lnR>
                    <a:lnT w="12700" cap="flat" cmpd="sng" algn="ctr">
                      <a:solidFill>
                        <a:srgbClr val="B096A7"/>
                      </a:solidFill>
                      <a:prstDash val="solid"/>
                      <a:round/>
                      <a:headEnd type="none" w="med" len="med"/>
                      <a:tailEnd type="none" w="med" len="med"/>
                    </a:lnT>
                    <a:lnB w="12700" cap="flat" cmpd="sng" algn="ctr">
                      <a:solidFill>
                        <a:srgbClr val="B0F4A7"/>
                      </a:solidFill>
                      <a:prstDash val="solid"/>
                      <a:round/>
                      <a:headEnd type="none" w="med" len="med"/>
                      <a:tailEnd type="none" w="med" len="med"/>
                    </a:lnB>
                    <a:noFill/>
                  </a:tcPr>
                </a:tc>
                <a:tc>
                  <a:txBody>
                    <a:bodyPr/>
                    <a:lstStyle/>
                    <a:p>
                      <a:pPr algn="l" rtl="0">
                        <a:buNone/>
                      </a:pPr>
                      <a:r>
                        <a:rPr lang="cs-CZ" sz="1200">
                          <a:effectLst/>
                        </a:rPr>
                        <a:t>0,00013%</a:t>
                      </a:r>
                    </a:p>
                  </a:txBody>
                  <a:tcPr marL="9239" marR="9239" marT="4619" marB="4619" anchor="ctr">
                    <a:lnL w="12700" cap="flat" cmpd="sng" algn="ctr">
                      <a:solidFill>
                        <a:srgbClr val="3098A7"/>
                      </a:solidFill>
                      <a:prstDash val="solid"/>
                      <a:round/>
                      <a:headEnd type="none" w="med" len="med"/>
                      <a:tailEnd type="none" w="med" len="med"/>
                    </a:lnL>
                    <a:lnR w="12700" cap="flat" cmpd="sng" algn="ctr">
                      <a:solidFill>
                        <a:srgbClr val="3098A7"/>
                      </a:solidFill>
                      <a:prstDash val="solid"/>
                      <a:round/>
                      <a:headEnd type="none" w="med" len="med"/>
                      <a:tailEnd type="none" w="med" len="med"/>
                    </a:lnR>
                    <a:lnT w="12700" cap="flat" cmpd="sng" algn="ctr">
                      <a:solidFill>
                        <a:srgbClr val="3098A7"/>
                      </a:solidFill>
                      <a:prstDash val="solid"/>
                      <a:round/>
                      <a:headEnd type="none" w="med" len="med"/>
                      <a:tailEnd type="none" w="med" len="med"/>
                    </a:lnT>
                    <a:lnB w="12700" cap="flat" cmpd="sng" algn="ctr">
                      <a:solidFill>
                        <a:srgbClr val="7000A8"/>
                      </a:solidFill>
                      <a:prstDash val="solid"/>
                      <a:round/>
                      <a:headEnd type="none" w="med" len="med"/>
                      <a:tailEnd type="none" w="med" len="med"/>
                    </a:lnB>
                    <a:noFill/>
                  </a:tcPr>
                </a:tc>
                <a:extLst>
                  <a:ext uri="{0D108BD9-81ED-4DB2-BD59-A6C34878D82A}">
                    <a16:rowId xmlns:a16="http://schemas.microsoft.com/office/drawing/2014/main" val="1602780119"/>
                  </a:ext>
                </a:extLst>
              </a:tr>
              <a:tr h="203247">
                <a:tc gridSpan="2">
                  <a:txBody>
                    <a:bodyPr/>
                    <a:lstStyle/>
                    <a:p>
                      <a:pPr algn="l">
                        <a:buNone/>
                      </a:pPr>
                      <a:r>
                        <a:rPr lang="cs-CZ" sz="1200">
                          <a:effectLst/>
                        </a:rPr>
                        <a:t>21</a:t>
                      </a:r>
                    </a:p>
                  </a:txBody>
                  <a:tcPr marL="9239" marR="9239" marT="4619" marB="4619" anchor="ctr">
                    <a:lnL w="12700" cap="flat" cmpd="sng" algn="ctr">
                      <a:solidFill>
                        <a:srgbClr val="30AAA7"/>
                      </a:solidFill>
                      <a:prstDash val="solid"/>
                      <a:round/>
                      <a:headEnd type="none" w="med" len="med"/>
                      <a:tailEnd type="none" w="med" len="med"/>
                    </a:lnL>
                    <a:lnR w="12700" cap="flat" cmpd="sng" algn="ctr">
                      <a:solidFill>
                        <a:srgbClr val="B0ACA7"/>
                      </a:solidFill>
                      <a:prstDash val="solid"/>
                      <a:round/>
                      <a:headEnd type="none" w="med" len="med"/>
                      <a:tailEnd type="none" w="med" len="med"/>
                    </a:lnR>
                    <a:lnT w="12700" cap="flat" cmpd="sng" algn="ctr">
                      <a:solidFill>
                        <a:srgbClr val="30AAA7"/>
                      </a:solidFill>
                      <a:prstDash val="solid"/>
                      <a:round/>
                      <a:headEnd type="none" w="med" len="med"/>
                      <a:tailEnd type="none" w="med" len="med"/>
                    </a:lnT>
                    <a:lnB w="12700" cap="flat" cmpd="sng" algn="ctr">
                      <a:solidFill>
                        <a:srgbClr val="700CA8"/>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23"/>
                        </a:rPr>
                        <a:t>Tuvalu</a:t>
                      </a:r>
                      <a:endParaRPr lang="cs-CZ" sz="1200" b="1">
                        <a:effectLst/>
                      </a:endParaRPr>
                    </a:p>
                  </a:txBody>
                  <a:tcPr marL="9239" marR="9239" marT="4619" marB="4619" anchor="ctr">
                    <a:lnL w="12700" cap="flat" cmpd="sng" algn="ctr">
                      <a:solidFill>
                        <a:srgbClr val="B0ACA7"/>
                      </a:solidFill>
                      <a:prstDash val="solid"/>
                      <a:round/>
                      <a:headEnd type="none" w="med" len="med"/>
                      <a:tailEnd type="none" w="med" len="med"/>
                    </a:lnL>
                    <a:lnR w="12700" cap="flat" cmpd="sng" algn="ctr">
                      <a:solidFill>
                        <a:srgbClr val="70CCA7"/>
                      </a:solidFill>
                      <a:prstDash val="solid"/>
                      <a:round/>
                      <a:headEnd type="none" w="med" len="med"/>
                      <a:tailEnd type="none" w="med" len="med"/>
                    </a:lnR>
                    <a:lnT w="12700" cap="flat" cmpd="sng" algn="ctr">
                      <a:solidFill>
                        <a:srgbClr val="B0ACA7"/>
                      </a:solidFill>
                      <a:prstDash val="solid"/>
                      <a:round/>
                      <a:headEnd type="none" w="med" len="med"/>
                      <a:tailEnd type="none" w="med" len="med"/>
                    </a:lnT>
                    <a:lnB w="12700" cap="flat" cmpd="sng" algn="ctr">
                      <a:solidFill>
                        <a:srgbClr val="3003A8"/>
                      </a:solidFill>
                      <a:prstDash val="solid"/>
                      <a:round/>
                      <a:headEnd type="none" w="med" len="med"/>
                      <a:tailEnd type="none" w="med" len="med"/>
                    </a:lnB>
                    <a:noFill/>
                  </a:tcPr>
                </a:tc>
                <a:tc>
                  <a:txBody>
                    <a:bodyPr/>
                    <a:lstStyle/>
                    <a:p>
                      <a:pPr algn="l" rtl="0">
                        <a:buNone/>
                      </a:pPr>
                      <a:r>
                        <a:rPr lang="cs-CZ" sz="1200" b="1">
                          <a:effectLst/>
                        </a:rPr>
                        <a:t>9 362</a:t>
                      </a:r>
                    </a:p>
                  </a:txBody>
                  <a:tcPr marL="9239" marR="9239" marT="4619" marB="4619" anchor="ctr">
                    <a:lnL w="12700" cap="flat" cmpd="sng" algn="ctr">
                      <a:solidFill>
                        <a:srgbClr val="70CCA7"/>
                      </a:solidFill>
                      <a:prstDash val="solid"/>
                      <a:round/>
                      <a:headEnd type="none" w="med" len="med"/>
                      <a:tailEnd type="none" w="med" len="med"/>
                    </a:lnL>
                    <a:lnR w="12700" cap="flat" cmpd="sng" algn="ctr">
                      <a:solidFill>
                        <a:srgbClr val="30C2A7"/>
                      </a:solidFill>
                      <a:prstDash val="solid"/>
                      <a:round/>
                      <a:headEnd type="none" w="med" len="med"/>
                      <a:tailEnd type="none" w="med" len="med"/>
                    </a:lnR>
                    <a:lnT w="12700" cap="flat" cmpd="sng" algn="ctr">
                      <a:solidFill>
                        <a:srgbClr val="70CCA7"/>
                      </a:solidFill>
                      <a:prstDash val="solid"/>
                      <a:round/>
                      <a:headEnd type="none" w="med" len="med"/>
                      <a:tailEnd type="none" w="med" len="med"/>
                    </a:lnT>
                    <a:lnB w="12700" cap="flat" cmpd="sng" algn="ctr">
                      <a:solidFill>
                        <a:srgbClr val="F013A8"/>
                      </a:solidFill>
                      <a:prstDash val="solid"/>
                      <a:round/>
                      <a:headEnd type="none" w="med" len="med"/>
                      <a:tailEnd type="none" w="med" len="med"/>
                    </a:lnB>
                    <a:noFill/>
                  </a:tcPr>
                </a:tc>
                <a:tc>
                  <a:txBody>
                    <a:bodyPr/>
                    <a:lstStyle/>
                    <a:p>
                      <a:pPr algn="l" rtl="0">
                        <a:buNone/>
                      </a:pPr>
                      <a:r>
                        <a:rPr lang="cs-CZ" sz="1200">
                          <a:effectLst/>
                        </a:rPr>
                        <a:t>−1,37%</a:t>
                      </a:r>
                    </a:p>
                  </a:txBody>
                  <a:tcPr marL="9239" marR="9239" marT="4619" marB="4619" anchor="ctr">
                    <a:lnL w="12700" cap="flat" cmpd="sng" algn="ctr">
                      <a:solidFill>
                        <a:srgbClr val="30C2A7"/>
                      </a:solidFill>
                      <a:prstDash val="solid"/>
                      <a:round/>
                      <a:headEnd type="none" w="med" len="med"/>
                      <a:tailEnd type="none" w="med" len="med"/>
                    </a:lnL>
                    <a:lnR w="12700" cap="flat" cmpd="sng" algn="ctr">
                      <a:solidFill>
                        <a:srgbClr val="F0C1A7"/>
                      </a:solidFill>
                      <a:prstDash val="solid"/>
                      <a:round/>
                      <a:headEnd type="none" w="med" len="med"/>
                      <a:tailEnd type="none" w="med" len="med"/>
                    </a:lnR>
                    <a:lnT w="12700" cap="flat" cmpd="sng" algn="ctr">
                      <a:solidFill>
                        <a:srgbClr val="30C2A7"/>
                      </a:solidFill>
                      <a:prstDash val="solid"/>
                      <a:round/>
                      <a:headEnd type="none" w="med" len="med"/>
                      <a:tailEnd type="none" w="med" len="med"/>
                    </a:lnT>
                    <a:lnB w="12700" cap="flat" cmpd="sng" algn="ctr">
                      <a:solidFill>
                        <a:srgbClr val="702AA8"/>
                      </a:solidFill>
                      <a:prstDash val="solid"/>
                      <a:round/>
                      <a:headEnd type="none" w="med" len="med"/>
                      <a:tailEnd type="none" w="med" len="med"/>
                    </a:lnB>
                    <a:noFill/>
                  </a:tcPr>
                </a:tc>
                <a:tc>
                  <a:txBody>
                    <a:bodyPr/>
                    <a:lstStyle/>
                    <a:p>
                      <a:pPr algn="l" rtl="0">
                        <a:buNone/>
                      </a:pPr>
                      <a:r>
                        <a:rPr lang="cs-CZ" sz="1200">
                          <a:effectLst/>
                        </a:rPr>
                        <a:t>−130</a:t>
                      </a:r>
                    </a:p>
                  </a:txBody>
                  <a:tcPr marL="9239" marR="9239" marT="4619" marB="4619" anchor="ctr">
                    <a:lnL w="12700" cap="flat" cmpd="sng" algn="ctr">
                      <a:solidFill>
                        <a:srgbClr val="F0C1A7"/>
                      </a:solidFill>
                      <a:prstDash val="solid"/>
                      <a:round/>
                      <a:headEnd type="none" w="med" len="med"/>
                      <a:tailEnd type="none" w="med" len="med"/>
                    </a:lnL>
                    <a:lnR w="12700" cap="flat" cmpd="sng" algn="ctr">
                      <a:solidFill>
                        <a:srgbClr val="B0C1A7"/>
                      </a:solidFill>
                      <a:prstDash val="solid"/>
                      <a:round/>
                      <a:headEnd type="none" w="med" len="med"/>
                      <a:tailEnd type="none" w="med" len="med"/>
                    </a:lnR>
                    <a:lnT w="12700" cap="flat" cmpd="sng" algn="ctr">
                      <a:solidFill>
                        <a:srgbClr val="F0C1A7"/>
                      </a:solidFill>
                      <a:prstDash val="solid"/>
                      <a:round/>
                      <a:headEnd type="none" w="med" len="med"/>
                      <a:tailEnd type="none" w="med" len="med"/>
                    </a:lnT>
                    <a:lnB w="12700" cap="flat" cmpd="sng" algn="ctr">
                      <a:solidFill>
                        <a:srgbClr val="F023A8"/>
                      </a:solidFill>
                      <a:prstDash val="solid"/>
                      <a:round/>
                      <a:headEnd type="none" w="med" len="med"/>
                      <a:tailEnd type="none" w="med" len="med"/>
                    </a:lnB>
                    <a:noFill/>
                  </a:tcPr>
                </a:tc>
                <a:tc>
                  <a:txBody>
                    <a:bodyPr/>
                    <a:lstStyle/>
                    <a:p>
                      <a:pPr algn="l" rtl="0">
                        <a:buNone/>
                      </a:pPr>
                      <a:r>
                        <a:rPr lang="cs-CZ" sz="1200">
                          <a:effectLst/>
                        </a:rPr>
                        <a:t>312</a:t>
                      </a:r>
                    </a:p>
                  </a:txBody>
                  <a:tcPr marL="9239" marR="9239" marT="4619" marB="4619" anchor="ctr">
                    <a:lnL w="12700" cap="flat" cmpd="sng" algn="ctr">
                      <a:solidFill>
                        <a:srgbClr val="B0C1A7"/>
                      </a:solidFill>
                      <a:prstDash val="solid"/>
                      <a:round/>
                      <a:headEnd type="none" w="med" len="med"/>
                      <a:tailEnd type="none" w="med" len="med"/>
                    </a:lnL>
                    <a:lnR w="12700" cap="flat" cmpd="sng" algn="ctr">
                      <a:solidFill>
                        <a:srgbClr val="70DBA7"/>
                      </a:solidFill>
                      <a:prstDash val="solid"/>
                      <a:round/>
                      <a:headEnd type="none" w="med" len="med"/>
                      <a:tailEnd type="none" w="med" len="med"/>
                    </a:lnR>
                    <a:lnT w="12700" cap="flat" cmpd="sng" algn="ctr">
                      <a:solidFill>
                        <a:srgbClr val="B0C1A7"/>
                      </a:solidFill>
                      <a:prstDash val="solid"/>
                      <a:round/>
                      <a:headEnd type="none" w="med" len="med"/>
                      <a:tailEnd type="none" w="med" len="med"/>
                    </a:lnT>
                    <a:lnB w="12700" cap="flat" cmpd="sng" algn="ctr">
                      <a:solidFill>
                        <a:srgbClr val="B02AA8"/>
                      </a:solidFill>
                      <a:prstDash val="solid"/>
                      <a:round/>
                      <a:headEnd type="none" w="med" len="med"/>
                      <a:tailEnd type="none" w="med" len="med"/>
                    </a:lnB>
                    <a:noFill/>
                  </a:tcPr>
                </a:tc>
                <a:tc>
                  <a:txBody>
                    <a:bodyPr/>
                    <a:lstStyle/>
                    <a:p>
                      <a:pPr algn="l" rtl="0">
                        <a:buNone/>
                      </a:pPr>
                      <a:r>
                        <a:rPr lang="cs-CZ" sz="1200">
                          <a:effectLst/>
                        </a:rPr>
                        <a:t>30</a:t>
                      </a:r>
                    </a:p>
                  </a:txBody>
                  <a:tcPr marL="9239" marR="9239" marT="4619" marB="4619" anchor="ctr">
                    <a:lnL w="12700" cap="flat" cmpd="sng" algn="ctr">
                      <a:solidFill>
                        <a:srgbClr val="70DBA7"/>
                      </a:solidFill>
                      <a:prstDash val="solid"/>
                      <a:round/>
                      <a:headEnd type="none" w="med" len="med"/>
                      <a:tailEnd type="none" w="med" len="med"/>
                    </a:lnL>
                    <a:lnR w="12700" cap="flat" cmpd="sng" algn="ctr">
                      <a:solidFill>
                        <a:srgbClr val="30D2A7"/>
                      </a:solidFill>
                      <a:prstDash val="solid"/>
                      <a:round/>
                      <a:headEnd type="none" w="med" len="med"/>
                      <a:tailEnd type="none" w="med" len="med"/>
                    </a:lnR>
                    <a:lnT w="12700" cap="flat" cmpd="sng" algn="ctr">
                      <a:solidFill>
                        <a:srgbClr val="70DBA7"/>
                      </a:solidFill>
                      <a:prstDash val="solid"/>
                      <a:round/>
                      <a:headEnd type="none" w="med" len="med"/>
                      <a:tailEnd type="none" w="med" len="med"/>
                    </a:lnT>
                    <a:lnB w="12700" cap="flat" cmpd="sng" algn="ctr">
                      <a:solidFill>
                        <a:srgbClr val="B038A8"/>
                      </a:solidFill>
                      <a:prstDash val="solid"/>
                      <a:round/>
                      <a:headEnd type="none" w="med" len="med"/>
                      <a:tailEnd type="none" w="med" len="med"/>
                    </a:lnB>
                    <a:noFill/>
                  </a:tcPr>
                </a:tc>
                <a:tc>
                  <a:txBody>
                    <a:bodyPr/>
                    <a:lstStyle/>
                    <a:p>
                      <a:pPr algn="l" rtl="0">
                        <a:buNone/>
                      </a:pPr>
                      <a:r>
                        <a:rPr lang="cs-CZ" sz="1200">
                          <a:effectLst/>
                        </a:rPr>
                        <a:t>−225</a:t>
                      </a:r>
                    </a:p>
                  </a:txBody>
                  <a:tcPr marL="9239" marR="9239" marT="4619" marB="4619" anchor="ctr">
                    <a:lnL w="12700" cap="flat" cmpd="sng" algn="ctr">
                      <a:solidFill>
                        <a:srgbClr val="30D2A7"/>
                      </a:solidFill>
                      <a:prstDash val="solid"/>
                      <a:round/>
                      <a:headEnd type="none" w="med" len="med"/>
                      <a:tailEnd type="none" w="med" len="med"/>
                    </a:lnL>
                    <a:lnR w="12700" cap="flat" cmpd="sng" algn="ctr">
                      <a:solidFill>
                        <a:srgbClr val="30EEA7"/>
                      </a:solidFill>
                      <a:prstDash val="solid"/>
                      <a:round/>
                      <a:headEnd type="none" w="med" len="med"/>
                      <a:tailEnd type="none" w="med" len="med"/>
                    </a:lnR>
                    <a:lnT w="12700" cap="flat" cmpd="sng" algn="ctr">
                      <a:solidFill>
                        <a:srgbClr val="30D2A7"/>
                      </a:solidFill>
                      <a:prstDash val="solid"/>
                      <a:round/>
                      <a:headEnd type="none" w="med" len="med"/>
                      <a:tailEnd type="none" w="med" len="med"/>
                    </a:lnT>
                    <a:lnB w="12700" cap="flat" cmpd="sng" algn="ctr">
                      <a:solidFill>
                        <a:srgbClr val="F039A8"/>
                      </a:solidFill>
                      <a:prstDash val="solid"/>
                      <a:round/>
                      <a:headEnd type="none" w="med" len="med"/>
                      <a:tailEnd type="none" w="med" len="med"/>
                    </a:lnB>
                    <a:noFill/>
                  </a:tcPr>
                </a:tc>
                <a:tc>
                  <a:txBody>
                    <a:bodyPr/>
                    <a:lstStyle/>
                    <a:p>
                      <a:pPr algn="l" rtl="0">
                        <a:buNone/>
                      </a:pPr>
                      <a:r>
                        <a:rPr lang="cs-CZ" sz="1200">
                          <a:effectLst/>
                        </a:rPr>
                        <a:t>3,1</a:t>
                      </a:r>
                    </a:p>
                  </a:txBody>
                  <a:tcPr marL="9239" marR="9239" marT="4619" marB="4619" anchor="ctr">
                    <a:lnL w="12700" cap="flat" cmpd="sng" algn="ctr">
                      <a:solidFill>
                        <a:srgbClr val="30EEA7"/>
                      </a:solidFill>
                      <a:prstDash val="solid"/>
                      <a:round/>
                      <a:headEnd type="none" w="med" len="med"/>
                      <a:tailEnd type="none" w="med" len="med"/>
                    </a:lnL>
                    <a:lnR w="12700" cap="flat" cmpd="sng" algn="ctr">
                      <a:solidFill>
                        <a:srgbClr val="30FEA7"/>
                      </a:solidFill>
                      <a:prstDash val="solid"/>
                      <a:round/>
                      <a:headEnd type="none" w="med" len="med"/>
                      <a:tailEnd type="none" w="med" len="med"/>
                    </a:lnR>
                    <a:lnT w="12700" cap="flat" cmpd="sng" algn="ctr">
                      <a:solidFill>
                        <a:srgbClr val="30EEA7"/>
                      </a:solidFill>
                      <a:prstDash val="solid"/>
                      <a:round/>
                      <a:headEnd type="none" w="med" len="med"/>
                      <a:tailEnd type="none" w="med" len="med"/>
                    </a:lnT>
                    <a:lnB w="12700" cap="flat" cmpd="sng" algn="ctr">
                      <a:solidFill>
                        <a:srgbClr val="B035A8"/>
                      </a:solidFill>
                      <a:prstDash val="solid"/>
                      <a:round/>
                      <a:headEnd type="none" w="med" len="med"/>
                      <a:tailEnd type="none" w="med" len="med"/>
                    </a:lnB>
                    <a:noFill/>
                  </a:tcPr>
                </a:tc>
                <a:tc>
                  <a:txBody>
                    <a:bodyPr/>
                    <a:lstStyle/>
                    <a:p>
                      <a:pPr algn="l" rtl="0">
                        <a:buNone/>
                      </a:pPr>
                      <a:r>
                        <a:rPr lang="cs-CZ" sz="1200">
                          <a:effectLst/>
                        </a:rPr>
                        <a:t>24</a:t>
                      </a:r>
                    </a:p>
                  </a:txBody>
                  <a:tcPr marL="9239" marR="9239" marT="4619" marB="4619" anchor="ctr">
                    <a:lnL w="12700" cap="flat" cmpd="sng" algn="ctr">
                      <a:solidFill>
                        <a:srgbClr val="30FEA7"/>
                      </a:solidFill>
                      <a:prstDash val="solid"/>
                      <a:round/>
                      <a:headEnd type="none" w="med" len="med"/>
                      <a:tailEnd type="none" w="med" len="med"/>
                    </a:lnL>
                    <a:lnR w="12700" cap="flat" cmpd="sng" algn="ctr">
                      <a:solidFill>
                        <a:srgbClr val="B0F4A7"/>
                      </a:solidFill>
                      <a:prstDash val="solid"/>
                      <a:round/>
                      <a:headEnd type="none" w="med" len="med"/>
                      <a:tailEnd type="none" w="med" len="med"/>
                    </a:lnR>
                    <a:lnT w="12700" cap="flat" cmpd="sng" algn="ctr">
                      <a:solidFill>
                        <a:srgbClr val="30FEA7"/>
                      </a:solidFill>
                      <a:prstDash val="solid"/>
                      <a:round/>
                      <a:headEnd type="none" w="med" len="med"/>
                      <a:tailEnd type="none" w="med" len="med"/>
                    </a:lnT>
                    <a:lnB w="12700" cap="flat" cmpd="sng" algn="ctr">
                      <a:solidFill>
                        <a:srgbClr val="7042A6"/>
                      </a:solidFill>
                      <a:prstDash val="solid"/>
                      <a:round/>
                      <a:headEnd type="none" w="med" len="med"/>
                      <a:tailEnd type="none" w="med" len="med"/>
                    </a:lnB>
                    <a:noFill/>
                  </a:tcPr>
                </a:tc>
                <a:tc>
                  <a:txBody>
                    <a:bodyPr/>
                    <a:lstStyle/>
                    <a:p>
                      <a:pPr algn="l" rtl="0">
                        <a:buNone/>
                      </a:pPr>
                      <a:r>
                        <a:rPr lang="cs-CZ" sz="1200">
                          <a:effectLst/>
                        </a:rPr>
                        <a:t>89%</a:t>
                      </a:r>
                    </a:p>
                  </a:txBody>
                  <a:tcPr marL="9239" marR="9239" marT="4619" marB="4619" anchor="ctr">
                    <a:lnL w="12700" cap="flat" cmpd="sng" algn="ctr">
                      <a:solidFill>
                        <a:srgbClr val="B0F4A7"/>
                      </a:solidFill>
                      <a:prstDash val="solid"/>
                      <a:round/>
                      <a:headEnd type="none" w="med" len="med"/>
                      <a:tailEnd type="none" w="med" len="med"/>
                    </a:lnL>
                    <a:lnR w="12700" cap="flat" cmpd="sng" algn="ctr">
                      <a:solidFill>
                        <a:srgbClr val="7000A8"/>
                      </a:solidFill>
                      <a:prstDash val="solid"/>
                      <a:round/>
                      <a:headEnd type="none" w="med" len="med"/>
                      <a:tailEnd type="none" w="med" len="med"/>
                    </a:lnR>
                    <a:lnT w="12700" cap="flat" cmpd="sng" algn="ctr">
                      <a:solidFill>
                        <a:srgbClr val="B0F4A7"/>
                      </a:solidFill>
                      <a:prstDash val="solid"/>
                      <a:round/>
                      <a:headEnd type="none" w="med" len="med"/>
                      <a:tailEnd type="none" w="med" len="med"/>
                    </a:lnT>
                    <a:lnB w="12700" cap="flat" cmpd="sng" algn="ctr">
                      <a:solidFill>
                        <a:srgbClr val="3042A6"/>
                      </a:solidFill>
                      <a:prstDash val="solid"/>
                      <a:round/>
                      <a:headEnd type="none" w="med" len="med"/>
                      <a:tailEnd type="none" w="med" len="med"/>
                    </a:lnB>
                    <a:noFill/>
                  </a:tcPr>
                </a:tc>
                <a:tc>
                  <a:txBody>
                    <a:bodyPr/>
                    <a:lstStyle/>
                    <a:p>
                      <a:pPr algn="l" rtl="0">
                        <a:buNone/>
                      </a:pPr>
                      <a:r>
                        <a:rPr lang="cs-CZ" sz="1200">
                          <a:effectLst/>
                        </a:rPr>
                        <a:t>0,00011%</a:t>
                      </a:r>
                    </a:p>
                  </a:txBody>
                  <a:tcPr marL="9239" marR="9239" marT="4619" marB="4619" anchor="ctr">
                    <a:lnL w="12700" cap="flat" cmpd="sng" algn="ctr">
                      <a:solidFill>
                        <a:srgbClr val="7000A8"/>
                      </a:solidFill>
                      <a:prstDash val="solid"/>
                      <a:round/>
                      <a:headEnd type="none" w="med" len="med"/>
                      <a:tailEnd type="none" w="med" len="med"/>
                    </a:lnL>
                    <a:lnR w="12700" cap="flat" cmpd="sng" algn="ctr">
                      <a:solidFill>
                        <a:srgbClr val="7000A8"/>
                      </a:solidFill>
                      <a:prstDash val="solid"/>
                      <a:round/>
                      <a:headEnd type="none" w="med" len="med"/>
                      <a:tailEnd type="none" w="med" len="med"/>
                    </a:lnR>
                    <a:lnT w="12700" cap="flat" cmpd="sng" algn="ctr">
                      <a:solidFill>
                        <a:srgbClr val="7000A8"/>
                      </a:solidFill>
                      <a:prstDash val="solid"/>
                      <a:round/>
                      <a:headEnd type="none" w="med" len="med"/>
                      <a:tailEnd type="none" w="med" len="med"/>
                    </a:lnT>
                    <a:lnB w="12700" cap="flat" cmpd="sng" algn="ctr">
                      <a:solidFill>
                        <a:srgbClr val="7050A6"/>
                      </a:solidFill>
                      <a:prstDash val="solid"/>
                      <a:round/>
                      <a:headEnd type="none" w="med" len="med"/>
                      <a:tailEnd type="none" w="med" len="med"/>
                    </a:lnB>
                    <a:noFill/>
                  </a:tcPr>
                </a:tc>
                <a:extLst>
                  <a:ext uri="{0D108BD9-81ED-4DB2-BD59-A6C34878D82A}">
                    <a16:rowId xmlns:a16="http://schemas.microsoft.com/office/drawing/2014/main" val="2206521896"/>
                  </a:ext>
                </a:extLst>
              </a:tr>
              <a:tr h="230963">
                <a:tc gridSpan="2">
                  <a:txBody>
                    <a:bodyPr/>
                    <a:lstStyle/>
                    <a:p>
                      <a:pPr algn="l">
                        <a:buNone/>
                      </a:pPr>
                      <a:r>
                        <a:rPr lang="cs-CZ" sz="1200">
                          <a:effectLst/>
                        </a:rPr>
                        <a:t>22</a:t>
                      </a:r>
                    </a:p>
                  </a:txBody>
                  <a:tcPr marL="9239" marR="9239" marT="4619" marB="4619" anchor="ctr">
                    <a:lnL w="12700" cap="flat" cmpd="sng" algn="ctr">
                      <a:solidFill>
                        <a:srgbClr val="700CA8"/>
                      </a:solidFill>
                      <a:prstDash val="solid"/>
                      <a:round/>
                      <a:headEnd type="none" w="med" len="med"/>
                      <a:tailEnd type="none" w="med" len="med"/>
                    </a:lnL>
                    <a:lnR w="12700" cap="flat" cmpd="sng" algn="ctr">
                      <a:solidFill>
                        <a:srgbClr val="3003A8"/>
                      </a:solidFill>
                      <a:prstDash val="solid"/>
                      <a:round/>
                      <a:headEnd type="none" w="med" len="med"/>
                      <a:tailEnd type="none" w="med" len="med"/>
                    </a:lnR>
                    <a:lnT w="12700" cap="flat" cmpd="sng" algn="ctr">
                      <a:solidFill>
                        <a:srgbClr val="700CA8"/>
                      </a:solidFill>
                      <a:prstDash val="solid"/>
                      <a:round/>
                      <a:headEnd type="none" w="med" len="med"/>
                      <a:tailEnd type="none" w="med" len="med"/>
                    </a:lnT>
                    <a:lnB w="12700" cap="flat" cmpd="sng" algn="ctr">
                      <a:solidFill>
                        <a:srgbClr val="7054A6"/>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a:effectLst/>
                          <a:hlinkClick r:id="rId24"/>
                        </a:rPr>
                        <a:t>Tokelau</a:t>
                      </a:r>
                      <a:endParaRPr lang="cs-CZ" sz="1200" b="1">
                        <a:effectLst/>
                      </a:endParaRPr>
                    </a:p>
                  </a:txBody>
                  <a:tcPr marL="9239" marR="9239" marT="4619" marB="4619" anchor="ctr">
                    <a:lnL w="12700" cap="flat" cmpd="sng" algn="ctr">
                      <a:solidFill>
                        <a:srgbClr val="3003A8"/>
                      </a:solidFill>
                      <a:prstDash val="solid"/>
                      <a:round/>
                      <a:headEnd type="none" w="med" len="med"/>
                      <a:tailEnd type="none" w="med" len="med"/>
                    </a:lnL>
                    <a:lnR w="12700" cap="flat" cmpd="sng" algn="ctr">
                      <a:solidFill>
                        <a:srgbClr val="F013A8"/>
                      </a:solidFill>
                      <a:prstDash val="solid"/>
                      <a:round/>
                      <a:headEnd type="none" w="med" len="med"/>
                      <a:tailEnd type="none" w="med" len="med"/>
                    </a:lnR>
                    <a:lnT w="12700" cap="flat" cmpd="sng" algn="ctr">
                      <a:solidFill>
                        <a:srgbClr val="3003A8"/>
                      </a:solidFill>
                      <a:prstDash val="solid"/>
                      <a:round/>
                      <a:headEnd type="none" w="med" len="med"/>
                      <a:tailEnd type="none" w="med" len="med"/>
                    </a:lnT>
                    <a:lnB w="12700" cap="flat" cmpd="sng" algn="ctr">
                      <a:solidFill>
                        <a:srgbClr val="F05CA6"/>
                      </a:solidFill>
                      <a:prstDash val="solid"/>
                      <a:round/>
                      <a:headEnd type="none" w="med" len="med"/>
                      <a:tailEnd type="none" w="med" len="med"/>
                    </a:lnB>
                    <a:noFill/>
                  </a:tcPr>
                </a:tc>
                <a:tc>
                  <a:txBody>
                    <a:bodyPr/>
                    <a:lstStyle/>
                    <a:p>
                      <a:pPr algn="l" rtl="0">
                        <a:buNone/>
                      </a:pPr>
                      <a:r>
                        <a:rPr lang="cs-CZ" sz="1200" b="1">
                          <a:effectLst/>
                        </a:rPr>
                        <a:t>2 691</a:t>
                      </a:r>
                    </a:p>
                  </a:txBody>
                  <a:tcPr marL="9239" marR="9239" marT="4619" marB="4619" anchor="ctr">
                    <a:lnL w="12700" cap="flat" cmpd="sng" algn="ctr">
                      <a:solidFill>
                        <a:srgbClr val="F013A8"/>
                      </a:solidFill>
                      <a:prstDash val="solid"/>
                      <a:round/>
                      <a:headEnd type="none" w="med" len="med"/>
                      <a:tailEnd type="none" w="med" len="med"/>
                    </a:lnL>
                    <a:lnR w="12700" cap="flat" cmpd="sng" algn="ctr">
                      <a:solidFill>
                        <a:srgbClr val="702AA8"/>
                      </a:solidFill>
                      <a:prstDash val="solid"/>
                      <a:round/>
                      <a:headEnd type="none" w="med" len="med"/>
                      <a:tailEnd type="none" w="med" len="med"/>
                    </a:lnR>
                    <a:lnT w="12700" cap="flat" cmpd="sng" algn="ctr">
                      <a:solidFill>
                        <a:srgbClr val="F013A8"/>
                      </a:solidFill>
                      <a:prstDash val="solid"/>
                      <a:round/>
                      <a:headEnd type="none" w="med" len="med"/>
                      <a:tailEnd type="none" w="med" len="med"/>
                    </a:lnT>
                    <a:lnB w="12700" cap="flat" cmpd="sng" algn="ctr">
                      <a:solidFill>
                        <a:srgbClr val="F05AA6"/>
                      </a:solidFill>
                      <a:prstDash val="solid"/>
                      <a:round/>
                      <a:headEnd type="none" w="med" len="med"/>
                      <a:tailEnd type="none" w="med" len="med"/>
                    </a:lnB>
                    <a:noFill/>
                  </a:tcPr>
                </a:tc>
                <a:tc>
                  <a:txBody>
                    <a:bodyPr/>
                    <a:lstStyle/>
                    <a:p>
                      <a:pPr algn="l" rtl="0">
                        <a:buNone/>
                      </a:pPr>
                      <a:r>
                        <a:rPr lang="cs-CZ" sz="1200">
                          <a:effectLst/>
                        </a:rPr>
                        <a:t>3,18%</a:t>
                      </a:r>
                    </a:p>
                  </a:txBody>
                  <a:tcPr marL="9239" marR="9239" marT="4619" marB="4619" anchor="ctr">
                    <a:lnL w="12700" cap="flat" cmpd="sng" algn="ctr">
                      <a:solidFill>
                        <a:srgbClr val="702AA8"/>
                      </a:solidFill>
                      <a:prstDash val="solid"/>
                      <a:round/>
                      <a:headEnd type="none" w="med" len="med"/>
                      <a:tailEnd type="none" w="med" len="med"/>
                    </a:lnL>
                    <a:lnR w="12700" cap="flat" cmpd="sng" algn="ctr">
                      <a:solidFill>
                        <a:srgbClr val="F023A8"/>
                      </a:solidFill>
                      <a:prstDash val="solid"/>
                      <a:round/>
                      <a:headEnd type="none" w="med" len="med"/>
                      <a:tailEnd type="none" w="med" len="med"/>
                    </a:lnR>
                    <a:lnT w="12700" cap="flat" cmpd="sng" algn="ctr">
                      <a:solidFill>
                        <a:srgbClr val="702AA8"/>
                      </a:solidFill>
                      <a:prstDash val="solid"/>
                      <a:round/>
                      <a:headEnd type="none" w="med" len="med"/>
                      <a:tailEnd type="none" w="med" len="med"/>
                    </a:lnT>
                    <a:lnB w="12700" cap="flat" cmpd="sng" algn="ctr">
                      <a:solidFill>
                        <a:srgbClr val="3053A6"/>
                      </a:solidFill>
                      <a:prstDash val="solid"/>
                      <a:round/>
                      <a:headEnd type="none" w="med" len="med"/>
                      <a:tailEnd type="none" w="med" len="med"/>
                    </a:lnB>
                    <a:noFill/>
                  </a:tcPr>
                </a:tc>
                <a:tc>
                  <a:txBody>
                    <a:bodyPr/>
                    <a:lstStyle/>
                    <a:p>
                      <a:pPr algn="l" rtl="0">
                        <a:buNone/>
                      </a:pPr>
                      <a:r>
                        <a:rPr lang="cs-CZ" sz="1200">
                          <a:effectLst/>
                        </a:rPr>
                        <a:t>83</a:t>
                      </a:r>
                    </a:p>
                  </a:txBody>
                  <a:tcPr marL="9239" marR="9239" marT="4619" marB="4619" anchor="ctr">
                    <a:lnL w="12700" cap="flat" cmpd="sng" algn="ctr">
                      <a:solidFill>
                        <a:srgbClr val="F023A8"/>
                      </a:solidFill>
                      <a:prstDash val="solid"/>
                      <a:round/>
                      <a:headEnd type="none" w="med" len="med"/>
                      <a:tailEnd type="none" w="med" len="med"/>
                    </a:lnL>
                    <a:lnR w="12700" cap="flat" cmpd="sng" algn="ctr">
                      <a:solidFill>
                        <a:srgbClr val="B02AA8"/>
                      </a:solidFill>
                      <a:prstDash val="solid"/>
                      <a:round/>
                      <a:headEnd type="none" w="med" len="med"/>
                      <a:tailEnd type="none" w="med" len="med"/>
                    </a:lnR>
                    <a:lnT w="12700" cap="flat" cmpd="sng" algn="ctr">
                      <a:solidFill>
                        <a:srgbClr val="F023A8"/>
                      </a:solidFill>
                      <a:prstDash val="solid"/>
                      <a:round/>
                      <a:headEnd type="none" w="med" len="med"/>
                      <a:tailEnd type="none" w="med" len="med"/>
                    </a:lnT>
                    <a:lnB w="12700" cap="flat" cmpd="sng" algn="ctr">
                      <a:solidFill>
                        <a:srgbClr val="F077A6"/>
                      </a:solidFill>
                      <a:prstDash val="solid"/>
                      <a:round/>
                      <a:headEnd type="none" w="med" len="med"/>
                      <a:tailEnd type="none" w="med" len="med"/>
                    </a:lnB>
                    <a:noFill/>
                  </a:tcPr>
                </a:tc>
                <a:tc>
                  <a:txBody>
                    <a:bodyPr/>
                    <a:lstStyle/>
                    <a:p>
                      <a:pPr algn="l" rtl="0">
                        <a:buNone/>
                      </a:pPr>
                      <a:r>
                        <a:rPr lang="cs-CZ" sz="1200">
                          <a:effectLst/>
                        </a:rPr>
                        <a:t>269</a:t>
                      </a:r>
                    </a:p>
                  </a:txBody>
                  <a:tcPr marL="9239" marR="9239" marT="4619" marB="4619" anchor="ctr">
                    <a:lnL w="12700" cap="flat" cmpd="sng" algn="ctr">
                      <a:solidFill>
                        <a:srgbClr val="B02AA8"/>
                      </a:solidFill>
                      <a:prstDash val="solid"/>
                      <a:round/>
                      <a:headEnd type="none" w="med" len="med"/>
                      <a:tailEnd type="none" w="med" len="med"/>
                    </a:lnL>
                    <a:lnR w="12700" cap="flat" cmpd="sng" algn="ctr">
                      <a:solidFill>
                        <a:srgbClr val="B038A8"/>
                      </a:solidFill>
                      <a:prstDash val="solid"/>
                      <a:round/>
                      <a:headEnd type="none" w="med" len="med"/>
                      <a:tailEnd type="none" w="med" len="med"/>
                    </a:lnR>
                    <a:lnT w="12700" cap="flat" cmpd="sng" algn="ctr">
                      <a:solidFill>
                        <a:srgbClr val="B02AA8"/>
                      </a:solidFill>
                      <a:prstDash val="solid"/>
                      <a:round/>
                      <a:headEnd type="none" w="med" len="med"/>
                      <a:tailEnd type="none" w="med" len="med"/>
                    </a:lnT>
                    <a:lnB w="12700" cap="flat" cmpd="sng" algn="ctr">
                      <a:solidFill>
                        <a:srgbClr val="B07FA6"/>
                      </a:solidFill>
                      <a:prstDash val="solid"/>
                      <a:round/>
                      <a:headEnd type="none" w="med" len="med"/>
                      <a:tailEnd type="none" w="med" len="med"/>
                    </a:lnB>
                    <a:noFill/>
                  </a:tcPr>
                </a:tc>
                <a:tc>
                  <a:txBody>
                    <a:bodyPr/>
                    <a:lstStyle/>
                    <a:p>
                      <a:pPr algn="l" rtl="0">
                        <a:buNone/>
                      </a:pPr>
                      <a:r>
                        <a:rPr lang="cs-CZ" sz="1200">
                          <a:effectLst/>
                        </a:rPr>
                        <a:t>10</a:t>
                      </a:r>
                    </a:p>
                  </a:txBody>
                  <a:tcPr marL="9239" marR="9239" marT="4619" marB="4619" anchor="ctr">
                    <a:lnL w="12700" cap="flat" cmpd="sng" algn="ctr">
                      <a:solidFill>
                        <a:srgbClr val="B038A8"/>
                      </a:solidFill>
                      <a:prstDash val="solid"/>
                      <a:round/>
                      <a:headEnd type="none" w="med" len="med"/>
                      <a:tailEnd type="none" w="med" len="med"/>
                    </a:lnL>
                    <a:lnR w="12700" cap="flat" cmpd="sng" algn="ctr">
                      <a:solidFill>
                        <a:srgbClr val="F039A8"/>
                      </a:solidFill>
                      <a:prstDash val="solid"/>
                      <a:round/>
                      <a:headEnd type="none" w="med" len="med"/>
                      <a:tailEnd type="none" w="med" len="med"/>
                    </a:lnR>
                    <a:lnT w="12700" cap="flat" cmpd="sng" algn="ctr">
                      <a:solidFill>
                        <a:srgbClr val="B038A8"/>
                      </a:solidFill>
                      <a:prstDash val="solid"/>
                      <a:round/>
                      <a:headEnd type="none" w="med" len="med"/>
                      <a:tailEnd type="none" w="med" len="med"/>
                    </a:lnT>
                    <a:lnB w="12700" cap="flat" cmpd="sng" algn="ctr">
                      <a:solidFill>
                        <a:srgbClr val="7076A6"/>
                      </a:solidFill>
                      <a:prstDash val="solid"/>
                      <a:round/>
                      <a:headEnd type="none" w="med" len="med"/>
                      <a:tailEnd type="none" w="med" len="med"/>
                    </a:lnB>
                    <a:noFill/>
                  </a:tcPr>
                </a:tc>
                <a:tc>
                  <a:txBody>
                    <a:bodyPr/>
                    <a:lstStyle/>
                    <a:p>
                      <a:pPr algn="l" rtl="0">
                        <a:buNone/>
                      </a:pPr>
                      <a:r>
                        <a:rPr lang="cs-CZ" sz="1200">
                          <a:effectLst/>
                        </a:rPr>
                        <a:t>43</a:t>
                      </a:r>
                    </a:p>
                  </a:txBody>
                  <a:tcPr marL="9239" marR="9239" marT="4619" marB="4619" anchor="ctr">
                    <a:lnL w="12700" cap="flat" cmpd="sng" algn="ctr">
                      <a:solidFill>
                        <a:srgbClr val="F039A8"/>
                      </a:solidFill>
                      <a:prstDash val="solid"/>
                      <a:round/>
                      <a:headEnd type="none" w="med" len="med"/>
                      <a:tailEnd type="none" w="med" len="med"/>
                    </a:lnL>
                    <a:lnR w="12700" cap="flat" cmpd="sng" algn="ctr">
                      <a:solidFill>
                        <a:srgbClr val="B035A8"/>
                      </a:solidFill>
                      <a:prstDash val="solid"/>
                      <a:round/>
                      <a:headEnd type="none" w="med" len="med"/>
                      <a:tailEnd type="none" w="med" len="med"/>
                    </a:lnR>
                    <a:lnT w="12700" cap="flat" cmpd="sng" algn="ctr">
                      <a:solidFill>
                        <a:srgbClr val="F039A8"/>
                      </a:solidFill>
                      <a:prstDash val="solid"/>
                      <a:round/>
                      <a:headEnd type="none" w="med" len="med"/>
                      <a:tailEnd type="none" w="med" len="med"/>
                    </a:lnT>
                    <a:lnB w="12700" cap="flat" cmpd="sng" algn="ctr">
                      <a:solidFill>
                        <a:srgbClr val="7088A6"/>
                      </a:solidFill>
                      <a:prstDash val="solid"/>
                      <a:round/>
                      <a:headEnd type="none" w="med" len="med"/>
                      <a:tailEnd type="none" w="med" len="med"/>
                    </a:lnB>
                    <a:noFill/>
                  </a:tcPr>
                </a:tc>
                <a:tc>
                  <a:txBody>
                    <a:bodyPr/>
                    <a:lstStyle/>
                    <a:p>
                      <a:pPr algn="l" rtl="0">
                        <a:buNone/>
                      </a:pPr>
                      <a:r>
                        <a:rPr lang="cs-CZ" sz="1200">
                          <a:effectLst/>
                        </a:rPr>
                        <a:t>2,5</a:t>
                      </a:r>
                    </a:p>
                  </a:txBody>
                  <a:tcPr marL="9239" marR="9239" marT="4619" marB="4619" anchor="ctr">
                    <a:lnL w="12700" cap="flat" cmpd="sng" algn="ctr">
                      <a:solidFill>
                        <a:srgbClr val="B035A8"/>
                      </a:solidFill>
                      <a:prstDash val="solid"/>
                      <a:round/>
                      <a:headEnd type="none" w="med" len="med"/>
                      <a:tailEnd type="none" w="med" len="med"/>
                    </a:lnL>
                    <a:lnR w="12700" cap="flat" cmpd="sng" algn="ctr">
                      <a:solidFill>
                        <a:srgbClr val="7042A6"/>
                      </a:solidFill>
                      <a:prstDash val="solid"/>
                      <a:round/>
                      <a:headEnd type="none" w="med" len="med"/>
                      <a:tailEnd type="none" w="med" len="med"/>
                    </a:lnR>
                    <a:lnT w="12700" cap="flat" cmpd="sng" algn="ctr">
                      <a:solidFill>
                        <a:srgbClr val="B035A8"/>
                      </a:solidFill>
                      <a:prstDash val="solid"/>
                      <a:round/>
                      <a:headEnd type="none" w="med" len="med"/>
                      <a:tailEnd type="none" w="med" len="med"/>
                    </a:lnT>
                    <a:lnB w="12700" cap="flat" cmpd="sng" algn="ctr">
                      <a:solidFill>
                        <a:srgbClr val="708EA6"/>
                      </a:solidFill>
                      <a:prstDash val="solid"/>
                      <a:round/>
                      <a:headEnd type="none" w="med" len="med"/>
                      <a:tailEnd type="none" w="med" len="med"/>
                    </a:lnB>
                    <a:noFill/>
                  </a:tcPr>
                </a:tc>
                <a:tc>
                  <a:txBody>
                    <a:bodyPr/>
                    <a:lstStyle/>
                    <a:p>
                      <a:pPr algn="l" rtl="0">
                        <a:buNone/>
                      </a:pPr>
                      <a:r>
                        <a:rPr lang="cs-CZ" sz="1200">
                          <a:effectLst/>
                        </a:rPr>
                        <a:t>28</a:t>
                      </a:r>
                    </a:p>
                  </a:txBody>
                  <a:tcPr marL="9239" marR="9239" marT="4619" marB="4619" anchor="ctr">
                    <a:lnL w="12700" cap="flat" cmpd="sng" algn="ctr">
                      <a:solidFill>
                        <a:srgbClr val="7042A6"/>
                      </a:solidFill>
                      <a:prstDash val="solid"/>
                      <a:round/>
                      <a:headEnd type="none" w="med" len="med"/>
                      <a:tailEnd type="none" w="med" len="med"/>
                    </a:lnL>
                    <a:lnR w="12700" cap="flat" cmpd="sng" algn="ctr">
                      <a:solidFill>
                        <a:srgbClr val="3042A6"/>
                      </a:solidFill>
                      <a:prstDash val="solid"/>
                      <a:round/>
                      <a:headEnd type="none" w="med" len="med"/>
                      <a:tailEnd type="none" w="med" len="med"/>
                    </a:lnR>
                    <a:lnT w="12700" cap="flat" cmpd="sng" algn="ctr">
                      <a:solidFill>
                        <a:srgbClr val="7042A6"/>
                      </a:solidFill>
                      <a:prstDash val="solid"/>
                      <a:round/>
                      <a:headEnd type="none" w="med" len="med"/>
                      <a:tailEnd type="none" w="med" len="med"/>
                    </a:lnT>
                    <a:lnB w="12700" cap="flat" cmpd="sng" algn="ctr">
                      <a:solidFill>
                        <a:srgbClr val="708AA6"/>
                      </a:solidFill>
                      <a:prstDash val="solid"/>
                      <a:round/>
                      <a:headEnd type="none" w="med" len="med"/>
                      <a:tailEnd type="none" w="med" len="med"/>
                    </a:lnB>
                    <a:noFill/>
                  </a:tcPr>
                </a:tc>
                <a:tc>
                  <a:txBody>
                    <a:bodyPr/>
                    <a:lstStyle/>
                    <a:p>
                      <a:pPr algn="l" rtl="0">
                        <a:buNone/>
                      </a:pPr>
                      <a:r>
                        <a:rPr lang="cs-CZ" sz="1200">
                          <a:effectLst/>
                        </a:rPr>
                        <a:t>–</a:t>
                      </a:r>
                    </a:p>
                  </a:txBody>
                  <a:tcPr marL="9239" marR="9239" marT="4619" marB="4619" anchor="ctr">
                    <a:lnL w="12700" cap="flat" cmpd="sng" algn="ctr">
                      <a:solidFill>
                        <a:srgbClr val="3042A6"/>
                      </a:solidFill>
                      <a:prstDash val="solid"/>
                      <a:round/>
                      <a:headEnd type="none" w="med" len="med"/>
                      <a:tailEnd type="none" w="med" len="med"/>
                    </a:lnL>
                    <a:lnR w="12700" cap="flat" cmpd="sng" algn="ctr">
                      <a:solidFill>
                        <a:srgbClr val="7050A6"/>
                      </a:solidFill>
                      <a:prstDash val="solid"/>
                      <a:round/>
                      <a:headEnd type="none" w="med" len="med"/>
                      <a:tailEnd type="none" w="med" len="med"/>
                    </a:lnR>
                    <a:lnT w="12700" cap="flat" cmpd="sng" algn="ctr">
                      <a:solidFill>
                        <a:srgbClr val="3042A6"/>
                      </a:solidFill>
                      <a:prstDash val="solid"/>
                      <a:round/>
                      <a:headEnd type="none" w="med" len="med"/>
                      <a:tailEnd type="none" w="med" len="med"/>
                    </a:lnT>
                    <a:lnB w="12700" cap="flat" cmpd="sng" algn="ctr">
                      <a:solidFill>
                        <a:srgbClr val="B089A6"/>
                      </a:solidFill>
                      <a:prstDash val="solid"/>
                      <a:round/>
                      <a:headEnd type="none" w="med" len="med"/>
                      <a:tailEnd type="none" w="med" len="med"/>
                    </a:lnB>
                    <a:noFill/>
                  </a:tcPr>
                </a:tc>
                <a:tc>
                  <a:txBody>
                    <a:bodyPr/>
                    <a:lstStyle/>
                    <a:p>
                      <a:pPr algn="l" rtl="0">
                        <a:buNone/>
                      </a:pPr>
                      <a:r>
                        <a:rPr lang="cs-CZ" sz="1200">
                          <a:effectLst/>
                        </a:rPr>
                        <a:t>0,000032%</a:t>
                      </a:r>
                    </a:p>
                  </a:txBody>
                  <a:tcPr marL="9239" marR="9239" marT="4619" marB="4619" anchor="ctr">
                    <a:lnL w="12700" cap="flat" cmpd="sng" algn="ctr">
                      <a:solidFill>
                        <a:srgbClr val="7050A6"/>
                      </a:solidFill>
                      <a:prstDash val="solid"/>
                      <a:round/>
                      <a:headEnd type="none" w="med" len="med"/>
                      <a:tailEnd type="none" w="med" len="med"/>
                    </a:lnL>
                    <a:lnR w="12700" cap="flat" cmpd="sng" algn="ctr">
                      <a:solidFill>
                        <a:srgbClr val="7050A6"/>
                      </a:solidFill>
                      <a:prstDash val="solid"/>
                      <a:round/>
                      <a:headEnd type="none" w="med" len="med"/>
                      <a:tailEnd type="none" w="med" len="med"/>
                    </a:lnR>
                    <a:lnT w="12700" cap="flat" cmpd="sng" algn="ctr">
                      <a:solidFill>
                        <a:srgbClr val="7050A6"/>
                      </a:solidFill>
                      <a:prstDash val="solid"/>
                      <a:round/>
                      <a:headEnd type="none" w="med" len="med"/>
                      <a:tailEnd type="none" w="med" len="med"/>
                    </a:lnT>
                    <a:lnB w="12700" cap="flat" cmpd="sng" algn="ctr">
                      <a:solidFill>
                        <a:srgbClr val="F0ABA6"/>
                      </a:solidFill>
                      <a:prstDash val="solid"/>
                      <a:round/>
                      <a:headEnd type="none" w="med" len="med"/>
                      <a:tailEnd type="none" w="med" len="med"/>
                    </a:lnB>
                    <a:noFill/>
                  </a:tcPr>
                </a:tc>
                <a:extLst>
                  <a:ext uri="{0D108BD9-81ED-4DB2-BD59-A6C34878D82A}">
                    <a16:rowId xmlns:a16="http://schemas.microsoft.com/office/drawing/2014/main" val="4046057535"/>
                  </a:ext>
                </a:extLst>
              </a:tr>
              <a:tr h="230963">
                <a:tc gridSpan="2">
                  <a:txBody>
                    <a:bodyPr/>
                    <a:lstStyle/>
                    <a:p>
                      <a:pPr algn="l">
                        <a:buNone/>
                      </a:pPr>
                      <a:r>
                        <a:rPr lang="cs-CZ" sz="1200">
                          <a:effectLst/>
                        </a:rPr>
                        <a:t>23</a:t>
                      </a:r>
                    </a:p>
                  </a:txBody>
                  <a:tcPr marL="9239" marR="9239" marT="4619" marB="4619" anchor="ctr">
                    <a:lnL w="12700" cap="flat" cmpd="sng" algn="ctr">
                      <a:solidFill>
                        <a:srgbClr val="7054A6"/>
                      </a:solidFill>
                      <a:prstDash val="solid"/>
                      <a:round/>
                      <a:headEnd type="none" w="med" len="med"/>
                      <a:tailEnd type="none" w="med" len="med"/>
                    </a:lnL>
                    <a:lnR w="12700" cap="flat" cmpd="sng" algn="ctr">
                      <a:solidFill>
                        <a:srgbClr val="F05CA6"/>
                      </a:solidFill>
                      <a:prstDash val="solid"/>
                      <a:round/>
                      <a:headEnd type="none" w="med" len="med"/>
                      <a:tailEnd type="none" w="med" len="med"/>
                    </a:lnR>
                    <a:lnT w="12700" cap="flat" cmpd="sng" algn="ctr">
                      <a:solidFill>
                        <a:srgbClr val="7054A6"/>
                      </a:solidFill>
                      <a:prstDash val="solid"/>
                      <a:round/>
                      <a:headEnd type="none" w="med" len="med"/>
                      <a:tailEnd type="none" w="med" len="med"/>
                    </a:lnT>
                    <a:lnB w="7620" cap="flat" cmpd="sng" algn="ctr">
                      <a:solidFill>
                        <a:srgbClr val="7054A6"/>
                      </a:solidFill>
                      <a:prstDash val="solid"/>
                      <a:round/>
                      <a:headEnd type="none" w="med" len="med"/>
                      <a:tailEnd type="none" w="med" len="med"/>
                    </a:lnB>
                    <a:noFill/>
                  </a:tcPr>
                </a:tc>
                <a:tc hMerge="1">
                  <a:txBody>
                    <a:bodyPr/>
                    <a:lstStyle/>
                    <a:p>
                      <a:endParaRPr lang="cs-CZ"/>
                    </a:p>
                  </a:txBody>
                  <a:tcPr/>
                </a:tc>
                <a:tc>
                  <a:txBody>
                    <a:bodyPr/>
                    <a:lstStyle/>
                    <a:p>
                      <a:pPr algn="l">
                        <a:buNone/>
                      </a:pPr>
                      <a:r>
                        <a:rPr lang="cs-CZ" sz="1200" b="1" dirty="0">
                          <a:effectLst/>
                          <a:hlinkClick r:id="rId25"/>
                        </a:rPr>
                        <a:t>Niue</a:t>
                      </a:r>
                      <a:endParaRPr lang="cs-CZ" sz="1200" b="1" dirty="0">
                        <a:effectLst/>
                      </a:endParaRPr>
                    </a:p>
                  </a:txBody>
                  <a:tcPr marL="9239" marR="9239" marT="4619" marB="4619" anchor="ctr">
                    <a:lnL w="12700" cap="flat" cmpd="sng" algn="ctr">
                      <a:solidFill>
                        <a:srgbClr val="F05CA6"/>
                      </a:solidFill>
                      <a:prstDash val="solid"/>
                      <a:round/>
                      <a:headEnd type="none" w="med" len="med"/>
                      <a:tailEnd type="none" w="med" len="med"/>
                    </a:lnL>
                    <a:lnR w="12700" cap="flat" cmpd="sng" algn="ctr">
                      <a:solidFill>
                        <a:srgbClr val="F05AA6"/>
                      </a:solidFill>
                      <a:prstDash val="solid"/>
                      <a:round/>
                      <a:headEnd type="none" w="med" len="med"/>
                      <a:tailEnd type="none" w="med" len="med"/>
                    </a:lnR>
                    <a:lnT w="12700" cap="flat" cmpd="sng" algn="ctr">
                      <a:solidFill>
                        <a:srgbClr val="F05CA6"/>
                      </a:solidFill>
                      <a:prstDash val="solid"/>
                      <a:round/>
                      <a:headEnd type="none" w="med" len="med"/>
                      <a:tailEnd type="none" w="med" len="med"/>
                    </a:lnT>
                    <a:lnB w="7620" cap="flat" cmpd="sng" algn="ctr">
                      <a:solidFill>
                        <a:srgbClr val="F05CA6"/>
                      </a:solidFill>
                      <a:prstDash val="solid"/>
                      <a:round/>
                      <a:headEnd type="none" w="med" len="med"/>
                      <a:tailEnd type="none" w="med" len="med"/>
                    </a:lnB>
                    <a:noFill/>
                  </a:tcPr>
                </a:tc>
                <a:tc>
                  <a:txBody>
                    <a:bodyPr/>
                    <a:lstStyle/>
                    <a:p>
                      <a:pPr algn="l" rtl="0">
                        <a:buNone/>
                      </a:pPr>
                      <a:r>
                        <a:rPr lang="cs-CZ" sz="1200" b="1">
                          <a:effectLst/>
                        </a:rPr>
                        <a:t>1 822</a:t>
                      </a:r>
                    </a:p>
                  </a:txBody>
                  <a:tcPr marL="9239" marR="9239" marT="4619" marB="4619" anchor="ctr">
                    <a:lnL w="12700" cap="flat" cmpd="sng" algn="ctr">
                      <a:solidFill>
                        <a:srgbClr val="F05AA6"/>
                      </a:solidFill>
                      <a:prstDash val="solid"/>
                      <a:round/>
                      <a:headEnd type="none" w="med" len="med"/>
                      <a:tailEnd type="none" w="med" len="med"/>
                    </a:lnL>
                    <a:lnR w="12700" cap="flat" cmpd="sng" algn="ctr">
                      <a:solidFill>
                        <a:srgbClr val="3053A6"/>
                      </a:solidFill>
                      <a:prstDash val="solid"/>
                      <a:round/>
                      <a:headEnd type="none" w="med" len="med"/>
                      <a:tailEnd type="none" w="med" len="med"/>
                    </a:lnR>
                    <a:lnT w="12700" cap="flat" cmpd="sng" algn="ctr">
                      <a:solidFill>
                        <a:srgbClr val="F05AA6"/>
                      </a:solidFill>
                      <a:prstDash val="solid"/>
                      <a:round/>
                      <a:headEnd type="none" w="med" len="med"/>
                      <a:tailEnd type="none" w="med" len="med"/>
                    </a:lnT>
                    <a:lnB w="7620" cap="flat" cmpd="sng" algn="ctr">
                      <a:solidFill>
                        <a:srgbClr val="F05AA6"/>
                      </a:solidFill>
                      <a:prstDash val="solid"/>
                      <a:round/>
                      <a:headEnd type="none" w="med" len="med"/>
                      <a:tailEnd type="none" w="med" len="med"/>
                    </a:lnB>
                    <a:noFill/>
                  </a:tcPr>
                </a:tc>
                <a:tc>
                  <a:txBody>
                    <a:bodyPr/>
                    <a:lstStyle/>
                    <a:p>
                      <a:pPr algn="l" rtl="0">
                        <a:buNone/>
                      </a:pPr>
                      <a:r>
                        <a:rPr lang="cs-CZ" sz="1200" dirty="0">
                          <a:effectLst/>
                        </a:rPr>
                        <a:t>0,05%</a:t>
                      </a:r>
                    </a:p>
                  </a:txBody>
                  <a:tcPr marL="9239" marR="9239" marT="4619" marB="4619" anchor="ctr">
                    <a:lnL w="12700" cap="flat" cmpd="sng" algn="ctr">
                      <a:solidFill>
                        <a:srgbClr val="3053A6"/>
                      </a:solidFill>
                      <a:prstDash val="solid"/>
                      <a:round/>
                      <a:headEnd type="none" w="med" len="med"/>
                      <a:tailEnd type="none" w="med" len="med"/>
                    </a:lnL>
                    <a:lnR w="12700" cap="flat" cmpd="sng" algn="ctr">
                      <a:solidFill>
                        <a:srgbClr val="F077A6"/>
                      </a:solidFill>
                      <a:prstDash val="solid"/>
                      <a:round/>
                      <a:headEnd type="none" w="med" len="med"/>
                      <a:tailEnd type="none" w="med" len="med"/>
                    </a:lnR>
                    <a:lnT w="12700" cap="flat" cmpd="sng" algn="ctr">
                      <a:solidFill>
                        <a:srgbClr val="3053A6"/>
                      </a:solidFill>
                      <a:prstDash val="solid"/>
                      <a:round/>
                      <a:headEnd type="none" w="med" len="med"/>
                      <a:tailEnd type="none" w="med" len="med"/>
                    </a:lnT>
                    <a:lnB w="7620" cap="flat" cmpd="sng" algn="ctr">
                      <a:solidFill>
                        <a:srgbClr val="3053A6"/>
                      </a:solidFill>
                      <a:prstDash val="solid"/>
                      <a:round/>
                      <a:headEnd type="none" w="med" len="med"/>
                      <a:tailEnd type="none" w="med" len="med"/>
                    </a:lnB>
                    <a:noFill/>
                  </a:tcPr>
                </a:tc>
                <a:tc>
                  <a:txBody>
                    <a:bodyPr/>
                    <a:lstStyle/>
                    <a:p>
                      <a:pPr algn="l" rtl="0">
                        <a:buNone/>
                      </a:pPr>
                      <a:r>
                        <a:rPr lang="cs-CZ" sz="1200" dirty="0">
                          <a:effectLst/>
                        </a:rPr>
                        <a:t>1</a:t>
                      </a:r>
                    </a:p>
                  </a:txBody>
                  <a:tcPr marL="9239" marR="9239" marT="4619" marB="4619" anchor="ctr">
                    <a:lnL w="12700" cap="flat" cmpd="sng" algn="ctr">
                      <a:solidFill>
                        <a:srgbClr val="F077A6"/>
                      </a:solidFill>
                      <a:prstDash val="solid"/>
                      <a:round/>
                      <a:headEnd type="none" w="med" len="med"/>
                      <a:tailEnd type="none" w="med" len="med"/>
                    </a:lnL>
                    <a:lnR w="12700" cap="flat" cmpd="sng" algn="ctr">
                      <a:solidFill>
                        <a:srgbClr val="B07FA6"/>
                      </a:solidFill>
                      <a:prstDash val="solid"/>
                      <a:round/>
                      <a:headEnd type="none" w="med" len="med"/>
                      <a:tailEnd type="none" w="med" len="med"/>
                    </a:lnR>
                    <a:lnT w="12700" cap="flat" cmpd="sng" algn="ctr">
                      <a:solidFill>
                        <a:srgbClr val="F077A6"/>
                      </a:solidFill>
                      <a:prstDash val="solid"/>
                      <a:round/>
                      <a:headEnd type="none" w="med" len="med"/>
                      <a:tailEnd type="none" w="med" len="med"/>
                    </a:lnT>
                    <a:lnB w="7620" cap="flat" cmpd="sng" algn="ctr">
                      <a:solidFill>
                        <a:srgbClr val="F077A6"/>
                      </a:solidFill>
                      <a:prstDash val="solid"/>
                      <a:round/>
                      <a:headEnd type="none" w="med" len="med"/>
                      <a:tailEnd type="none" w="med" len="med"/>
                    </a:lnB>
                    <a:noFill/>
                  </a:tcPr>
                </a:tc>
                <a:tc>
                  <a:txBody>
                    <a:bodyPr/>
                    <a:lstStyle/>
                    <a:p>
                      <a:pPr algn="l" rtl="0">
                        <a:buNone/>
                      </a:pPr>
                      <a:r>
                        <a:rPr lang="cs-CZ" sz="1200">
                          <a:effectLst/>
                        </a:rPr>
                        <a:t>7</a:t>
                      </a:r>
                    </a:p>
                  </a:txBody>
                  <a:tcPr marL="9239" marR="9239" marT="4619" marB="4619" anchor="ctr">
                    <a:lnL w="12700" cap="flat" cmpd="sng" algn="ctr">
                      <a:solidFill>
                        <a:srgbClr val="B07FA6"/>
                      </a:solidFill>
                      <a:prstDash val="solid"/>
                      <a:round/>
                      <a:headEnd type="none" w="med" len="med"/>
                      <a:tailEnd type="none" w="med" len="med"/>
                    </a:lnL>
                    <a:lnR w="12700" cap="flat" cmpd="sng" algn="ctr">
                      <a:solidFill>
                        <a:srgbClr val="7076A6"/>
                      </a:solidFill>
                      <a:prstDash val="solid"/>
                      <a:round/>
                      <a:headEnd type="none" w="med" len="med"/>
                      <a:tailEnd type="none" w="med" len="med"/>
                    </a:lnR>
                    <a:lnT w="12700" cap="flat" cmpd="sng" algn="ctr">
                      <a:solidFill>
                        <a:srgbClr val="B07FA6"/>
                      </a:solidFill>
                      <a:prstDash val="solid"/>
                      <a:round/>
                      <a:headEnd type="none" w="med" len="med"/>
                      <a:tailEnd type="none" w="med" len="med"/>
                    </a:lnT>
                    <a:lnB w="7620" cap="flat" cmpd="sng" algn="ctr">
                      <a:solidFill>
                        <a:srgbClr val="B07FA6"/>
                      </a:solidFill>
                      <a:prstDash val="solid"/>
                      <a:round/>
                      <a:headEnd type="none" w="med" len="med"/>
                      <a:tailEnd type="none" w="med" len="med"/>
                    </a:lnB>
                    <a:noFill/>
                  </a:tcPr>
                </a:tc>
                <a:tc>
                  <a:txBody>
                    <a:bodyPr/>
                    <a:lstStyle/>
                    <a:p>
                      <a:pPr algn="l" rtl="0">
                        <a:buNone/>
                      </a:pPr>
                      <a:r>
                        <a:rPr lang="cs-CZ" sz="1200" dirty="0">
                          <a:effectLst/>
                        </a:rPr>
                        <a:t>260</a:t>
                      </a:r>
                    </a:p>
                  </a:txBody>
                  <a:tcPr marL="9239" marR="9239" marT="4619" marB="4619" anchor="ctr">
                    <a:lnL w="12700" cap="flat" cmpd="sng" algn="ctr">
                      <a:solidFill>
                        <a:srgbClr val="7076A6"/>
                      </a:solidFill>
                      <a:prstDash val="solid"/>
                      <a:round/>
                      <a:headEnd type="none" w="med" len="med"/>
                      <a:tailEnd type="none" w="med" len="med"/>
                    </a:lnL>
                    <a:lnR w="12700" cap="flat" cmpd="sng" algn="ctr">
                      <a:solidFill>
                        <a:srgbClr val="7088A6"/>
                      </a:solidFill>
                      <a:prstDash val="solid"/>
                      <a:round/>
                      <a:headEnd type="none" w="med" len="med"/>
                      <a:tailEnd type="none" w="med" len="med"/>
                    </a:lnR>
                    <a:lnT w="12700" cap="flat" cmpd="sng" algn="ctr">
                      <a:solidFill>
                        <a:srgbClr val="7076A6"/>
                      </a:solidFill>
                      <a:prstDash val="solid"/>
                      <a:round/>
                      <a:headEnd type="none" w="med" len="med"/>
                      <a:tailEnd type="none" w="med" len="med"/>
                    </a:lnT>
                    <a:lnB w="7620" cap="flat" cmpd="sng" algn="ctr">
                      <a:solidFill>
                        <a:srgbClr val="7076A6"/>
                      </a:solidFill>
                      <a:prstDash val="solid"/>
                      <a:round/>
                      <a:headEnd type="none" w="med" len="med"/>
                      <a:tailEnd type="none" w="med" len="med"/>
                    </a:lnB>
                    <a:noFill/>
                  </a:tcPr>
                </a:tc>
                <a:tc>
                  <a:txBody>
                    <a:bodyPr/>
                    <a:lstStyle/>
                    <a:p>
                      <a:pPr algn="l" rtl="0">
                        <a:buNone/>
                      </a:pPr>
                      <a:r>
                        <a:rPr lang="cs-CZ" sz="1200" dirty="0">
                          <a:effectLst/>
                        </a:rPr>
                        <a:t>2</a:t>
                      </a:r>
                    </a:p>
                  </a:txBody>
                  <a:tcPr marL="9239" marR="9239" marT="4619" marB="4619" anchor="ctr">
                    <a:lnL w="12700" cap="flat" cmpd="sng" algn="ctr">
                      <a:solidFill>
                        <a:srgbClr val="7088A6"/>
                      </a:solidFill>
                      <a:prstDash val="solid"/>
                      <a:round/>
                      <a:headEnd type="none" w="med" len="med"/>
                      <a:tailEnd type="none" w="med" len="med"/>
                    </a:lnL>
                    <a:lnR w="12700" cap="flat" cmpd="sng" algn="ctr">
                      <a:solidFill>
                        <a:srgbClr val="708EA6"/>
                      </a:solidFill>
                      <a:prstDash val="solid"/>
                      <a:round/>
                      <a:headEnd type="none" w="med" len="med"/>
                      <a:tailEnd type="none" w="med" len="med"/>
                    </a:lnR>
                    <a:lnT w="12700" cap="flat" cmpd="sng" algn="ctr">
                      <a:solidFill>
                        <a:srgbClr val="7088A6"/>
                      </a:solidFill>
                      <a:prstDash val="solid"/>
                      <a:round/>
                      <a:headEnd type="none" w="med" len="med"/>
                      <a:tailEnd type="none" w="med" len="med"/>
                    </a:lnT>
                    <a:lnB w="7620" cap="flat" cmpd="sng" algn="ctr">
                      <a:solidFill>
                        <a:srgbClr val="7088A6"/>
                      </a:solidFill>
                      <a:prstDash val="solid"/>
                      <a:round/>
                      <a:headEnd type="none" w="med" len="med"/>
                      <a:tailEnd type="none" w="med" len="med"/>
                    </a:lnB>
                    <a:noFill/>
                  </a:tcPr>
                </a:tc>
                <a:tc>
                  <a:txBody>
                    <a:bodyPr/>
                    <a:lstStyle/>
                    <a:p>
                      <a:pPr algn="l" rtl="0">
                        <a:buNone/>
                      </a:pPr>
                      <a:r>
                        <a:rPr lang="cs-CZ" sz="1200">
                          <a:effectLst/>
                        </a:rPr>
                        <a:t>2,4</a:t>
                      </a:r>
                    </a:p>
                  </a:txBody>
                  <a:tcPr marL="9239" marR="9239" marT="4619" marB="4619" anchor="ctr">
                    <a:lnL w="12700" cap="flat" cmpd="sng" algn="ctr">
                      <a:solidFill>
                        <a:srgbClr val="708EA6"/>
                      </a:solidFill>
                      <a:prstDash val="solid"/>
                      <a:round/>
                      <a:headEnd type="none" w="med" len="med"/>
                      <a:tailEnd type="none" w="med" len="med"/>
                    </a:lnL>
                    <a:lnR w="12700" cap="flat" cmpd="sng" algn="ctr">
                      <a:solidFill>
                        <a:srgbClr val="708AA6"/>
                      </a:solidFill>
                      <a:prstDash val="solid"/>
                      <a:round/>
                      <a:headEnd type="none" w="med" len="med"/>
                      <a:tailEnd type="none" w="med" len="med"/>
                    </a:lnR>
                    <a:lnT w="12700" cap="flat" cmpd="sng" algn="ctr">
                      <a:solidFill>
                        <a:srgbClr val="708EA6"/>
                      </a:solidFill>
                      <a:prstDash val="solid"/>
                      <a:round/>
                      <a:headEnd type="none" w="med" len="med"/>
                      <a:tailEnd type="none" w="med" len="med"/>
                    </a:lnT>
                    <a:lnB w="7620" cap="flat" cmpd="sng" algn="ctr">
                      <a:solidFill>
                        <a:srgbClr val="708EA6"/>
                      </a:solidFill>
                      <a:prstDash val="solid"/>
                      <a:round/>
                      <a:headEnd type="none" w="med" len="med"/>
                      <a:tailEnd type="none" w="med" len="med"/>
                    </a:lnB>
                    <a:noFill/>
                  </a:tcPr>
                </a:tc>
                <a:tc>
                  <a:txBody>
                    <a:bodyPr/>
                    <a:lstStyle/>
                    <a:p>
                      <a:pPr algn="l" rtl="0">
                        <a:buNone/>
                      </a:pPr>
                      <a:r>
                        <a:rPr lang="cs-CZ" sz="1200">
                          <a:effectLst/>
                        </a:rPr>
                        <a:t>35</a:t>
                      </a:r>
                    </a:p>
                  </a:txBody>
                  <a:tcPr marL="9239" marR="9239" marT="4619" marB="4619" anchor="ctr">
                    <a:lnL w="12700" cap="flat" cmpd="sng" algn="ctr">
                      <a:solidFill>
                        <a:srgbClr val="708AA6"/>
                      </a:solidFill>
                      <a:prstDash val="solid"/>
                      <a:round/>
                      <a:headEnd type="none" w="med" len="med"/>
                      <a:tailEnd type="none" w="med" len="med"/>
                    </a:lnL>
                    <a:lnR w="12700" cap="flat" cmpd="sng" algn="ctr">
                      <a:solidFill>
                        <a:srgbClr val="B089A6"/>
                      </a:solidFill>
                      <a:prstDash val="solid"/>
                      <a:round/>
                      <a:headEnd type="none" w="med" len="med"/>
                      <a:tailEnd type="none" w="med" len="med"/>
                    </a:lnR>
                    <a:lnT w="12700" cap="flat" cmpd="sng" algn="ctr">
                      <a:solidFill>
                        <a:srgbClr val="708AA6"/>
                      </a:solidFill>
                      <a:prstDash val="solid"/>
                      <a:round/>
                      <a:headEnd type="none" w="med" len="med"/>
                      <a:tailEnd type="none" w="med" len="med"/>
                    </a:lnT>
                    <a:lnB w="7620" cap="flat" cmpd="sng" algn="ctr">
                      <a:solidFill>
                        <a:srgbClr val="708AA6"/>
                      </a:solidFill>
                      <a:prstDash val="solid"/>
                      <a:round/>
                      <a:headEnd type="none" w="med" len="med"/>
                      <a:tailEnd type="none" w="med" len="med"/>
                    </a:lnB>
                    <a:noFill/>
                  </a:tcPr>
                </a:tc>
                <a:tc>
                  <a:txBody>
                    <a:bodyPr/>
                    <a:lstStyle/>
                    <a:p>
                      <a:pPr algn="l" rtl="0">
                        <a:buNone/>
                      </a:pPr>
                      <a:r>
                        <a:rPr lang="cs-CZ" sz="1200">
                          <a:effectLst/>
                        </a:rPr>
                        <a:t>45%</a:t>
                      </a:r>
                    </a:p>
                  </a:txBody>
                  <a:tcPr marL="9239" marR="9239" marT="4619" marB="4619" anchor="ctr">
                    <a:lnL w="12700" cap="flat" cmpd="sng" algn="ctr">
                      <a:solidFill>
                        <a:srgbClr val="B089A6"/>
                      </a:solidFill>
                      <a:prstDash val="solid"/>
                      <a:round/>
                      <a:headEnd type="none" w="med" len="med"/>
                      <a:tailEnd type="none" w="med" len="med"/>
                    </a:lnL>
                    <a:lnR w="12700" cap="flat" cmpd="sng" algn="ctr">
                      <a:solidFill>
                        <a:srgbClr val="F0ABA6"/>
                      </a:solidFill>
                      <a:prstDash val="solid"/>
                      <a:round/>
                      <a:headEnd type="none" w="med" len="med"/>
                      <a:tailEnd type="none" w="med" len="med"/>
                    </a:lnR>
                    <a:lnT w="12700" cap="flat" cmpd="sng" algn="ctr">
                      <a:solidFill>
                        <a:srgbClr val="B089A6"/>
                      </a:solidFill>
                      <a:prstDash val="solid"/>
                      <a:round/>
                      <a:headEnd type="none" w="med" len="med"/>
                      <a:tailEnd type="none" w="med" len="med"/>
                    </a:lnT>
                    <a:lnB w="7620" cap="flat" cmpd="sng" algn="ctr">
                      <a:solidFill>
                        <a:srgbClr val="B089A6"/>
                      </a:solidFill>
                      <a:prstDash val="solid"/>
                      <a:round/>
                      <a:headEnd type="none" w="med" len="med"/>
                      <a:tailEnd type="none" w="med" len="med"/>
                    </a:lnB>
                    <a:noFill/>
                  </a:tcPr>
                </a:tc>
                <a:tc>
                  <a:txBody>
                    <a:bodyPr/>
                    <a:lstStyle/>
                    <a:p>
                      <a:pPr algn="l" rtl="0">
                        <a:buNone/>
                      </a:pPr>
                      <a:r>
                        <a:rPr lang="cs-CZ" sz="1200" dirty="0">
                          <a:effectLst/>
                        </a:rPr>
                        <a:t>0,000022%</a:t>
                      </a:r>
                    </a:p>
                  </a:txBody>
                  <a:tcPr marL="9239" marR="9239" marT="4619" marB="4619" anchor="ctr">
                    <a:lnL w="12700" cap="flat" cmpd="sng" algn="ctr">
                      <a:solidFill>
                        <a:srgbClr val="F0ABA6"/>
                      </a:solidFill>
                      <a:prstDash val="solid"/>
                      <a:round/>
                      <a:headEnd type="none" w="med" len="med"/>
                      <a:tailEnd type="none" w="med" len="med"/>
                    </a:lnL>
                    <a:lnR w="12700" cap="flat" cmpd="sng" algn="ctr">
                      <a:solidFill>
                        <a:srgbClr val="F0ABA6"/>
                      </a:solidFill>
                      <a:prstDash val="solid"/>
                      <a:round/>
                      <a:headEnd type="none" w="med" len="med"/>
                      <a:tailEnd type="none" w="med" len="med"/>
                    </a:lnR>
                    <a:lnT w="12700" cap="flat" cmpd="sng" algn="ctr">
                      <a:solidFill>
                        <a:srgbClr val="F0ABA6"/>
                      </a:solidFill>
                      <a:prstDash val="solid"/>
                      <a:round/>
                      <a:headEnd type="none" w="med" len="med"/>
                      <a:tailEnd type="none" w="med" len="med"/>
                    </a:lnT>
                    <a:lnB w="7620" cap="flat" cmpd="sng" algn="ctr">
                      <a:solidFill>
                        <a:srgbClr val="F0ABA6"/>
                      </a:solidFill>
                      <a:prstDash val="solid"/>
                      <a:round/>
                      <a:headEnd type="none" w="med" len="med"/>
                      <a:tailEnd type="none" w="med" len="med"/>
                    </a:lnB>
                    <a:noFill/>
                  </a:tcPr>
                </a:tc>
                <a:extLst>
                  <a:ext uri="{0D108BD9-81ED-4DB2-BD59-A6C34878D82A}">
                    <a16:rowId xmlns:a16="http://schemas.microsoft.com/office/drawing/2014/main" val="326164814"/>
                  </a:ext>
                </a:extLst>
              </a:tr>
            </a:tbl>
          </a:graphicData>
        </a:graphic>
      </p:graphicFrame>
      <p:sp>
        <p:nvSpPr>
          <p:cNvPr id="3" name="Obdélník 2">
            <a:extLst>
              <a:ext uri="{FF2B5EF4-FFF2-40B4-BE49-F238E27FC236}">
                <a16:creationId xmlns:a16="http://schemas.microsoft.com/office/drawing/2014/main" id="{BAF32346-2915-43CD-A61C-964889C15712}"/>
              </a:ext>
            </a:extLst>
          </p:cNvPr>
          <p:cNvSpPr/>
          <p:nvPr/>
        </p:nvSpPr>
        <p:spPr>
          <a:xfrm>
            <a:off x="113121" y="197964"/>
            <a:ext cx="12078879" cy="554296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a:extLst>
              <a:ext uri="{FF2B5EF4-FFF2-40B4-BE49-F238E27FC236}">
                <a16:creationId xmlns:a16="http://schemas.microsoft.com/office/drawing/2014/main" id="{CB2D1AFE-4ADB-4AD1-9806-807FACB5EC3D}"/>
              </a:ext>
            </a:extLst>
          </p:cNvPr>
          <p:cNvSpPr txBox="1"/>
          <p:nvPr/>
        </p:nvSpPr>
        <p:spPr>
          <a:xfrm>
            <a:off x="782425" y="6268825"/>
            <a:ext cx="2210029" cy="369332"/>
          </a:xfrm>
          <a:prstGeom prst="rect">
            <a:avLst/>
          </a:prstGeom>
          <a:noFill/>
          <a:ln w="57150">
            <a:solidFill>
              <a:srgbClr val="FFFF00"/>
            </a:solidFill>
          </a:ln>
        </p:spPr>
        <p:txBody>
          <a:bodyPr wrap="none" rtlCol="0">
            <a:spAutoFit/>
          </a:bodyPr>
          <a:lstStyle/>
          <a:p>
            <a:r>
              <a:rPr lang="cs-CZ" dirty="0"/>
              <a:t>Nepovinné informace</a:t>
            </a:r>
          </a:p>
        </p:txBody>
      </p:sp>
      <p:sp>
        <p:nvSpPr>
          <p:cNvPr id="7" name="Pětiúhelník 6">
            <a:extLst>
              <a:ext uri="{FF2B5EF4-FFF2-40B4-BE49-F238E27FC236}">
                <a16:creationId xmlns:a16="http://schemas.microsoft.com/office/drawing/2014/main" id="{C7E4D834-163D-4151-966E-5B0EE7F1ED76}"/>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21837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http://www.zemepis.com/images/slmapy/australie.jpg"/>
          <p:cNvPicPr>
            <a:picLocks noChangeAspect="1" noChangeArrowheads="1"/>
          </p:cNvPicPr>
          <p:nvPr/>
        </p:nvPicPr>
        <p:blipFill>
          <a:blip r:embed="rId2" cstate="print">
            <a:extLst>
              <a:ext uri="{28A0092B-C50C-407E-A947-70E740481C1C}">
                <a14:useLocalDpi xmlns:a14="http://schemas.microsoft.com/office/drawing/2010/main" val="0"/>
              </a:ext>
            </a:extLst>
          </a:blip>
          <a:srcRect l="297" r="-132" b="16536"/>
          <a:stretch>
            <a:fillRect/>
          </a:stretch>
        </p:blipFill>
        <p:spPr bwMode="auto">
          <a:xfrm>
            <a:off x="1524001" y="332656"/>
            <a:ext cx="9144000" cy="6295622"/>
          </a:xfrm>
          <a:prstGeom prst="rect">
            <a:avLst/>
          </a:prstGeom>
          <a:noFill/>
          <a:extLst>
            <a:ext uri="{909E8E84-426E-40DD-AFC4-6F175D3DCCD1}">
              <a14:hiddenFill xmlns:a14="http://schemas.microsoft.com/office/drawing/2010/main">
                <a:solidFill>
                  <a:srgbClr val="FFFFFF"/>
                </a:solidFill>
              </a14:hiddenFill>
            </a:ext>
          </a:extLst>
        </p:spPr>
      </p:pic>
      <p:sp>
        <p:nvSpPr>
          <p:cNvPr id="3" name="Obdélníkový popisek 2"/>
          <p:cNvSpPr/>
          <p:nvPr/>
        </p:nvSpPr>
        <p:spPr>
          <a:xfrm>
            <a:off x="6240016" y="1916832"/>
            <a:ext cx="457200" cy="306324"/>
          </a:xfrm>
          <a:prstGeom prst="wedgeRectCallout">
            <a:avLst>
              <a:gd name="adj1" fmla="val -119534"/>
              <a:gd name="adj2" fmla="val -6155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1</a:t>
            </a:r>
          </a:p>
        </p:txBody>
      </p:sp>
      <p:sp>
        <p:nvSpPr>
          <p:cNvPr id="4" name="Obdélníkový popisek 3"/>
          <p:cNvSpPr/>
          <p:nvPr/>
        </p:nvSpPr>
        <p:spPr>
          <a:xfrm>
            <a:off x="6849616" y="5517232"/>
            <a:ext cx="457200" cy="306324"/>
          </a:xfrm>
          <a:prstGeom prst="wedgeRectCallout">
            <a:avLst>
              <a:gd name="adj1" fmla="val -142911"/>
              <a:gd name="adj2" fmla="val -1503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2</a:t>
            </a:r>
          </a:p>
        </p:txBody>
      </p:sp>
      <p:sp>
        <p:nvSpPr>
          <p:cNvPr id="5" name="TextovéPole 4"/>
          <p:cNvSpPr txBox="1"/>
          <p:nvPr/>
        </p:nvSpPr>
        <p:spPr>
          <a:xfrm>
            <a:off x="4768854" y="147991"/>
            <a:ext cx="5431602" cy="646331"/>
          </a:xfrm>
          <a:prstGeom prst="rect">
            <a:avLst/>
          </a:prstGeom>
          <a:solidFill>
            <a:srgbClr val="FF0000"/>
          </a:solidFill>
        </p:spPr>
        <p:txBody>
          <a:bodyPr wrap="square" rtlCol="0">
            <a:spAutoFit/>
          </a:bodyPr>
          <a:lstStyle/>
          <a:p>
            <a:r>
              <a:rPr lang="cs-CZ" b="1" dirty="0">
                <a:solidFill>
                  <a:schemeClr val="bg1"/>
                </a:solidFill>
              </a:rPr>
              <a:t>I. Najdi na mapě a zapiš názvy očíslovaných objektů.</a:t>
            </a:r>
          </a:p>
          <a:p>
            <a:r>
              <a:rPr lang="cs-CZ" b="1" dirty="0">
                <a:solidFill>
                  <a:schemeClr val="bg1"/>
                </a:solidFill>
              </a:rPr>
              <a:t>( červené průlivy, modré zálivy, moře)</a:t>
            </a:r>
          </a:p>
        </p:txBody>
      </p:sp>
      <p:sp>
        <p:nvSpPr>
          <p:cNvPr id="6" name="Obdélníkový popisek 5"/>
          <p:cNvSpPr/>
          <p:nvPr/>
        </p:nvSpPr>
        <p:spPr>
          <a:xfrm>
            <a:off x="5303912" y="2211010"/>
            <a:ext cx="457200" cy="306324"/>
          </a:xfrm>
          <a:prstGeom prst="wedgeRectCallout">
            <a:avLst>
              <a:gd name="adj1" fmla="val -31222"/>
              <a:gd name="adj2" fmla="val -1503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3</a:t>
            </a:r>
          </a:p>
        </p:txBody>
      </p:sp>
      <p:sp>
        <p:nvSpPr>
          <p:cNvPr id="7" name="Obdélníkový popisek 6"/>
          <p:cNvSpPr/>
          <p:nvPr/>
        </p:nvSpPr>
        <p:spPr>
          <a:xfrm>
            <a:off x="4151784" y="4725144"/>
            <a:ext cx="457200" cy="306324"/>
          </a:xfrm>
          <a:prstGeom prst="wedgeRectCallout">
            <a:avLst>
              <a:gd name="adj1" fmla="val -31222"/>
              <a:gd name="adj2" fmla="val -1503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4</a:t>
            </a:r>
          </a:p>
        </p:txBody>
      </p:sp>
      <p:sp>
        <p:nvSpPr>
          <p:cNvPr id="8" name="Obdélníkový popisek 7"/>
          <p:cNvSpPr/>
          <p:nvPr/>
        </p:nvSpPr>
        <p:spPr>
          <a:xfrm>
            <a:off x="3858460" y="1904686"/>
            <a:ext cx="457200" cy="306324"/>
          </a:xfrm>
          <a:prstGeom prst="wedgeRectCallout">
            <a:avLst>
              <a:gd name="adj1" fmla="val -31222"/>
              <a:gd name="adj2" fmla="val -1503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5</a:t>
            </a:r>
          </a:p>
        </p:txBody>
      </p:sp>
      <p:sp>
        <p:nvSpPr>
          <p:cNvPr id="9" name="Obdélníkový popisek 8"/>
          <p:cNvSpPr/>
          <p:nvPr/>
        </p:nvSpPr>
        <p:spPr>
          <a:xfrm>
            <a:off x="4768854" y="1620169"/>
            <a:ext cx="457200" cy="306324"/>
          </a:xfrm>
          <a:prstGeom prst="wedgeRectCallout">
            <a:avLst>
              <a:gd name="adj1" fmla="val -31222"/>
              <a:gd name="adj2" fmla="val -1503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6</a:t>
            </a:r>
          </a:p>
        </p:txBody>
      </p:sp>
      <p:sp>
        <p:nvSpPr>
          <p:cNvPr id="10" name="Obdélníkový popisek 9"/>
          <p:cNvSpPr/>
          <p:nvPr/>
        </p:nvSpPr>
        <p:spPr>
          <a:xfrm>
            <a:off x="7306816" y="4911718"/>
            <a:ext cx="457200" cy="306324"/>
          </a:xfrm>
          <a:prstGeom prst="wedgeRectCallout">
            <a:avLst>
              <a:gd name="adj1" fmla="val -31222"/>
              <a:gd name="adj2" fmla="val -1503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7</a:t>
            </a:r>
          </a:p>
        </p:txBody>
      </p:sp>
      <p:sp>
        <p:nvSpPr>
          <p:cNvPr id="11" name="Obdélníkový popisek 10"/>
          <p:cNvSpPr/>
          <p:nvPr/>
        </p:nvSpPr>
        <p:spPr>
          <a:xfrm>
            <a:off x="6821305" y="2385709"/>
            <a:ext cx="457200" cy="306324"/>
          </a:xfrm>
          <a:prstGeom prst="wedgeRectCallout">
            <a:avLst>
              <a:gd name="adj1" fmla="val -31222"/>
              <a:gd name="adj2" fmla="val -15034"/>
            </a:avLst>
          </a:prstGeom>
          <a:solidFill>
            <a:srgbClr val="00B0F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solidFill>
                  <a:schemeClr val="bg1"/>
                </a:solidFill>
              </a:rPr>
              <a:t>8</a:t>
            </a:r>
          </a:p>
        </p:txBody>
      </p:sp>
      <p:sp>
        <p:nvSpPr>
          <p:cNvPr id="12" name="Pětiúhelník 11">
            <a:extLst>
              <a:ext uri="{FF2B5EF4-FFF2-40B4-BE49-F238E27FC236}">
                <a16:creationId xmlns:a16="http://schemas.microsoft.com/office/drawing/2014/main" id="{61588C47-27FD-4F57-BAB9-16A0A8645F20}"/>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najfotky.sk/wp-content/uploads/photo-by-Sarah_Ackerman-680x510.jpg">
            <a:extLst>
              <a:ext uri="{FF2B5EF4-FFF2-40B4-BE49-F238E27FC236}">
                <a16:creationId xmlns:a16="http://schemas.microsoft.com/office/drawing/2014/main" id="{1979423A-98F1-450B-8B19-49FDCF1DD03A}"/>
              </a:ext>
            </a:extLst>
          </p:cNvPr>
          <p:cNvPicPr>
            <a:picLocks noChangeAspect="1" noChangeArrowheads="1"/>
          </p:cNvPicPr>
          <p:nvPr/>
        </p:nvPicPr>
        <p:blipFill>
          <a:blip r:embed="rId2" cstate="print"/>
          <a:srcRect/>
          <a:stretch>
            <a:fillRect/>
          </a:stretch>
        </p:blipFill>
        <p:spPr bwMode="auto">
          <a:xfrm>
            <a:off x="-109182" y="18379"/>
            <a:ext cx="9144000" cy="6853269"/>
          </a:xfrm>
          <a:prstGeom prst="rect">
            <a:avLst/>
          </a:prstGeom>
          <a:noFill/>
        </p:spPr>
      </p:pic>
      <p:sp>
        <p:nvSpPr>
          <p:cNvPr id="3" name="Obdélník 2">
            <a:extLst>
              <a:ext uri="{FF2B5EF4-FFF2-40B4-BE49-F238E27FC236}">
                <a16:creationId xmlns:a16="http://schemas.microsoft.com/office/drawing/2014/main" id="{900989B6-38C4-411F-98E6-89140BEE0AEE}"/>
              </a:ext>
            </a:extLst>
          </p:cNvPr>
          <p:cNvSpPr/>
          <p:nvPr/>
        </p:nvSpPr>
        <p:spPr>
          <a:xfrm>
            <a:off x="3575720" y="1827"/>
            <a:ext cx="6840760" cy="79208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b="1" dirty="0"/>
              <a:t>I. Pojmenuj zobrazený  objekt.</a:t>
            </a:r>
          </a:p>
          <a:p>
            <a:pPr algn="ctr"/>
            <a:r>
              <a:rPr lang="cs-CZ" b="1" dirty="0"/>
              <a:t>II. Popiš geograficky polohu zobrazeného objektu . </a:t>
            </a:r>
          </a:p>
          <a:p>
            <a:pPr algn="ctr"/>
            <a:r>
              <a:rPr lang="cs-CZ" b="1" dirty="0"/>
              <a:t>III. Vyhledej a zapiš údaje o rozsahu a významu objektu.</a:t>
            </a:r>
          </a:p>
        </p:txBody>
      </p:sp>
      <p:sp>
        <p:nvSpPr>
          <p:cNvPr id="4" name="Pětiúhelník 3">
            <a:extLst>
              <a:ext uri="{FF2B5EF4-FFF2-40B4-BE49-F238E27FC236}">
                <a16:creationId xmlns:a16="http://schemas.microsoft.com/office/drawing/2014/main" id="{3CACED8F-8788-460C-BCE4-1CC3A4394EF6}"/>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1298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zemepis.com/images/Vlajky/as-lgflag.jpg"/>
          <p:cNvPicPr>
            <a:picLocks noChangeAspect="1" noChangeArrowheads="1"/>
          </p:cNvPicPr>
          <p:nvPr/>
        </p:nvPicPr>
        <p:blipFill>
          <a:blip r:embed="rId3" cstate="print"/>
          <a:srcRect/>
          <a:stretch>
            <a:fillRect/>
          </a:stretch>
        </p:blipFill>
        <p:spPr bwMode="auto">
          <a:xfrm>
            <a:off x="0" y="0"/>
            <a:ext cx="7023370" cy="5267528"/>
          </a:xfrm>
          <a:prstGeom prst="rect">
            <a:avLst/>
          </a:prstGeom>
          <a:noFill/>
        </p:spPr>
      </p:pic>
      <p:sp>
        <p:nvSpPr>
          <p:cNvPr id="2" name="Nadpis 1"/>
          <p:cNvSpPr>
            <a:spLocks noGrp="1"/>
          </p:cNvSpPr>
          <p:nvPr>
            <p:ph type="title"/>
          </p:nvPr>
        </p:nvSpPr>
        <p:spPr>
          <a:xfrm>
            <a:off x="7238540" y="191069"/>
            <a:ext cx="3696510" cy="1122165"/>
          </a:xfrm>
        </p:spPr>
        <p:txBody>
          <a:bodyPr>
            <a:normAutofit fontScale="90000"/>
          </a:bodyPr>
          <a:lstStyle/>
          <a:p>
            <a:r>
              <a:rPr lang="cs-CZ" b="1" dirty="0">
                <a:solidFill>
                  <a:schemeClr val="bg1"/>
                </a:solidFill>
              </a:rPr>
              <a:t>                           </a:t>
            </a:r>
            <a:r>
              <a:rPr lang="cs-CZ" b="1" dirty="0">
                <a:solidFill>
                  <a:srgbClr val="006600"/>
                </a:solidFill>
              </a:rPr>
              <a:t>Australský svaz</a:t>
            </a:r>
          </a:p>
        </p:txBody>
      </p:sp>
      <p:sp>
        <p:nvSpPr>
          <p:cNvPr id="3" name="Zástupný symbol pro obsah 2"/>
          <p:cNvSpPr>
            <a:spLocks noGrp="1"/>
          </p:cNvSpPr>
          <p:nvPr>
            <p:ph idx="1"/>
          </p:nvPr>
        </p:nvSpPr>
        <p:spPr>
          <a:xfrm>
            <a:off x="5995232" y="3429000"/>
            <a:ext cx="5930879" cy="3317132"/>
          </a:xfrm>
          <a:solidFill>
            <a:schemeClr val="accent2">
              <a:lumMod val="60000"/>
              <a:lumOff val="40000"/>
            </a:schemeClr>
          </a:solidFill>
        </p:spPr>
        <p:txBody>
          <a:bodyPr>
            <a:normAutofit fontScale="40000" lnSpcReduction="20000"/>
          </a:bodyPr>
          <a:lstStyle/>
          <a:p>
            <a:endParaRPr lang="cs-CZ" b="1" dirty="0"/>
          </a:p>
          <a:p>
            <a:r>
              <a:rPr lang="cs-CZ" b="1" dirty="0"/>
              <a:t>Originální název:</a:t>
            </a:r>
            <a:r>
              <a:rPr lang="cs-CZ" dirty="0"/>
              <a:t> </a:t>
            </a:r>
            <a:r>
              <a:rPr lang="cs-CZ" dirty="0" err="1"/>
              <a:t>Commonwealth</a:t>
            </a:r>
            <a:r>
              <a:rPr lang="cs-CZ" dirty="0"/>
              <a:t> </a:t>
            </a:r>
            <a:r>
              <a:rPr lang="cs-CZ" dirty="0" err="1"/>
              <a:t>of</a:t>
            </a:r>
            <a:r>
              <a:rPr lang="cs-CZ" dirty="0"/>
              <a:t> </a:t>
            </a:r>
            <a:r>
              <a:rPr lang="cs-CZ" dirty="0" err="1"/>
              <a:t>Australia</a:t>
            </a:r>
            <a:endParaRPr lang="cs-CZ" dirty="0"/>
          </a:p>
          <a:p>
            <a:r>
              <a:rPr lang="cs-CZ" b="1" dirty="0"/>
              <a:t>Český název:</a:t>
            </a:r>
            <a:r>
              <a:rPr lang="cs-CZ" dirty="0"/>
              <a:t> </a:t>
            </a:r>
            <a:r>
              <a:rPr lang="cs-CZ" b="1" dirty="0"/>
              <a:t>Australský svaz</a:t>
            </a:r>
          </a:p>
          <a:p>
            <a:r>
              <a:rPr lang="cs-CZ" b="1" dirty="0"/>
              <a:t>Užívaný název:</a:t>
            </a:r>
            <a:r>
              <a:rPr lang="cs-CZ" dirty="0"/>
              <a:t> Austrálie</a:t>
            </a:r>
          </a:p>
          <a:p>
            <a:r>
              <a:rPr lang="cs-CZ" b="1" dirty="0"/>
              <a:t>Rozloha:</a:t>
            </a:r>
            <a:r>
              <a:rPr lang="cs-CZ" dirty="0"/>
              <a:t> 7 692 024 km</a:t>
            </a:r>
            <a:r>
              <a:rPr lang="cs-CZ" baseline="30000" dirty="0"/>
              <a:t>2 </a:t>
            </a:r>
          </a:p>
          <a:p>
            <a:r>
              <a:rPr lang="cs-CZ" b="1" dirty="0"/>
              <a:t>Poloha: </a:t>
            </a:r>
            <a:r>
              <a:rPr lang="cs-CZ" dirty="0"/>
              <a:t>118°-153° v. </a:t>
            </a:r>
            <a:r>
              <a:rPr lang="cs-CZ" dirty="0" err="1"/>
              <a:t>d</a:t>
            </a:r>
            <a:r>
              <a:rPr lang="cs-CZ" dirty="0"/>
              <a:t>. a 10°-39° </a:t>
            </a:r>
            <a:r>
              <a:rPr lang="cs-CZ" dirty="0" err="1"/>
              <a:t>j</a:t>
            </a:r>
            <a:r>
              <a:rPr lang="cs-CZ" dirty="0"/>
              <a:t>. </a:t>
            </a:r>
            <a:r>
              <a:rPr lang="cs-CZ" dirty="0" err="1"/>
              <a:t>š</a:t>
            </a:r>
            <a:r>
              <a:rPr lang="cs-CZ" dirty="0"/>
              <a:t>.</a:t>
            </a:r>
          </a:p>
          <a:p>
            <a:r>
              <a:rPr lang="cs-CZ" dirty="0"/>
              <a:t> </a:t>
            </a:r>
            <a:r>
              <a:rPr lang="cs-CZ" b="1" dirty="0"/>
              <a:t>Měna:</a:t>
            </a:r>
            <a:r>
              <a:rPr lang="cs-CZ" dirty="0"/>
              <a:t> australský dolar (AUD)</a:t>
            </a:r>
          </a:p>
          <a:p>
            <a:r>
              <a:rPr lang="cs-CZ" b="1" dirty="0"/>
              <a:t>Využití plochy: </a:t>
            </a:r>
            <a:r>
              <a:rPr lang="cs-CZ" dirty="0"/>
              <a:t>6 % orná půda, 54 % pastviny, 19 % lesy, 21 % ostatní </a:t>
            </a:r>
          </a:p>
          <a:p>
            <a:r>
              <a:rPr lang="cs-CZ" b="1" dirty="0"/>
              <a:t>Reliéf: </a:t>
            </a:r>
            <a:r>
              <a:rPr lang="cs-CZ" dirty="0"/>
              <a:t>nejvyšší bod - Mount </a:t>
            </a:r>
            <a:r>
              <a:rPr lang="cs-CZ" dirty="0" err="1"/>
              <a:t>Kosciuszko</a:t>
            </a:r>
            <a:r>
              <a:rPr lang="cs-CZ" dirty="0"/>
              <a:t> (2 229 m), nejnižší bod - </a:t>
            </a:r>
            <a:r>
              <a:rPr lang="cs-CZ" dirty="0" err="1"/>
              <a:t>Lake</a:t>
            </a:r>
            <a:r>
              <a:rPr lang="cs-CZ" dirty="0"/>
              <a:t> </a:t>
            </a:r>
            <a:r>
              <a:rPr lang="cs-CZ" dirty="0" err="1"/>
              <a:t>Eyre</a:t>
            </a:r>
            <a:r>
              <a:rPr lang="cs-CZ" dirty="0"/>
              <a:t> (-15) </a:t>
            </a:r>
          </a:p>
          <a:p>
            <a:r>
              <a:rPr lang="cs-CZ" b="1" dirty="0"/>
              <a:t>Vodstvo: </a:t>
            </a:r>
            <a:r>
              <a:rPr lang="cs-CZ" dirty="0"/>
              <a:t>nejdelší řeka - Murray (3 490 km)</a:t>
            </a:r>
          </a:p>
          <a:p>
            <a:r>
              <a:rPr lang="cs-CZ" b="1" dirty="0"/>
              <a:t>Klima: </a:t>
            </a:r>
            <a:r>
              <a:rPr lang="cs-CZ" dirty="0"/>
              <a:t>tropický pás, subtropický pás, mírný pás</a:t>
            </a:r>
          </a:p>
          <a:p>
            <a:r>
              <a:rPr lang="cs-CZ" b="1" dirty="0"/>
              <a:t>Biota: </a:t>
            </a:r>
            <a:r>
              <a:rPr lang="cs-CZ" dirty="0"/>
              <a:t>savany, pouště a polopouště</a:t>
            </a:r>
          </a:p>
          <a:p>
            <a:r>
              <a:rPr lang="cs-CZ" sz="3500" b="1" baseline="30000" dirty="0"/>
              <a:t> </a:t>
            </a:r>
            <a:r>
              <a:rPr lang="cs-CZ" sz="4000" b="1" baseline="30000" dirty="0"/>
              <a:t>Počet obyvatel :  </a:t>
            </a:r>
            <a:r>
              <a:rPr lang="cs-CZ" sz="4000" baseline="30000" dirty="0"/>
              <a:t>27,3 mil. (2026)  </a:t>
            </a:r>
            <a:endParaRPr lang="cs-CZ" sz="3500" dirty="0"/>
          </a:p>
        </p:txBody>
      </p:sp>
      <p:sp>
        <p:nvSpPr>
          <p:cNvPr id="5" name="Pětiúhelník 4">
            <a:extLst>
              <a:ext uri="{FF2B5EF4-FFF2-40B4-BE49-F238E27FC236}">
                <a16:creationId xmlns:a16="http://schemas.microsoft.com/office/drawing/2014/main" id="{ADCFD92E-D63B-4AE5-B6BC-7CFF8E2DF838}"/>
              </a:ext>
            </a:extLst>
          </p:cNvPr>
          <p:cNvSpPr/>
          <p:nvPr/>
        </p:nvSpPr>
        <p:spPr>
          <a:xfrm>
            <a:off x="11150221" y="191069"/>
            <a:ext cx="591630" cy="573206"/>
          </a:xfrm>
          <a:prstGeom prst="pent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16753538"/>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2809</Words>
  <Application>Microsoft Office PowerPoint</Application>
  <PresentationFormat>Širokoúhlá obrazovka</PresentationFormat>
  <Paragraphs>668</Paragraphs>
  <Slides>18</Slides>
  <Notes>6</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18</vt:i4>
      </vt:variant>
    </vt:vector>
  </HeadingPairs>
  <TitlesOfParts>
    <vt:vector size="23" baseType="lpstr">
      <vt:lpstr>Arial</vt:lpstr>
      <vt:lpstr>Calibri</vt:lpstr>
      <vt:lpstr>Calibri Light</vt:lpstr>
      <vt:lpstr>Roboto</vt:lpstr>
      <vt:lpstr>Motiv Office</vt:lpstr>
      <vt:lpstr>Austrálie a Oceánie 2026</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Australský svaz</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Austrálie a Oceánie 2026</dc:title>
  <dc:creator>Jaroslav Čáp</dc:creator>
  <cp:lastModifiedBy>cap</cp:lastModifiedBy>
  <cp:revision>41</cp:revision>
  <dcterms:created xsi:type="dcterms:W3CDTF">2026-03-29T08:12:03Z</dcterms:created>
  <dcterms:modified xsi:type="dcterms:W3CDTF">2026-04-12T21:40:24Z</dcterms:modified>
</cp:coreProperties>
</file>