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60" d="100"/>
          <a:sy n="60" d="100"/>
        </p:scale>
        <p:origin x="60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199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42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42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6171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803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187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45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575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355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346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008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0AB87-8932-4DD1-8C60-576F26A77036}" type="datetimeFigureOut">
              <a:rPr lang="cs-CZ" smtClean="0"/>
              <a:t>15.01.2023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4F25A-B5FB-46CC-A8B9-7FA7EBE3E9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67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PN přechod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polovodičová dioda</a:t>
            </a:r>
          </a:p>
        </p:txBody>
      </p:sp>
    </p:spTree>
    <p:extLst>
      <p:ext uri="{BB962C8B-B14F-4D97-AF65-F5344CB8AC3E}">
        <p14:creationId xmlns:p14="http://schemas.microsoft.com/office/powerpoint/2010/main" val="1392175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273749" y="4827181"/>
            <a:ext cx="2583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hradlová vrstva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33AE661-0901-E249-4D96-73B6578BD1C4}"/>
              </a:ext>
            </a:extLst>
          </p:cNvPr>
          <p:cNvSpPr txBox="1"/>
          <p:nvPr/>
        </p:nvSpPr>
        <p:spPr>
          <a:xfrm>
            <a:off x="2419325" y="6451600"/>
            <a:ext cx="7335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Zdroj: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Techmania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 Science Center. Autor: Magda Králová.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Under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Creative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Commons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.</a:t>
            </a:r>
            <a:endParaRPr lang="cs-CZ" sz="140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134BBDE-5853-75E0-D801-EA088F0BF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832" y="1166342"/>
            <a:ext cx="6986335" cy="366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571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804143" y="4828362"/>
            <a:ext cx="2460257" cy="383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propustný směr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33AE661-0901-E249-4D96-73B6578BD1C4}"/>
              </a:ext>
            </a:extLst>
          </p:cNvPr>
          <p:cNvSpPr txBox="1"/>
          <p:nvPr/>
        </p:nvSpPr>
        <p:spPr>
          <a:xfrm>
            <a:off x="2419325" y="6451600"/>
            <a:ext cx="7335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Zdroj: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Techmania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 Science Center. Autor: Magda Králová.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Under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Creative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Commons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.</a:t>
            </a:r>
            <a:endParaRPr lang="cs-CZ" sz="1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86A6D13-CE68-AEC6-3246-38F6310179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832" y="1169696"/>
            <a:ext cx="6986335" cy="366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455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804143" y="4828362"/>
            <a:ext cx="2460257" cy="383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závěrný směr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33AE661-0901-E249-4D96-73B6578BD1C4}"/>
              </a:ext>
            </a:extLst>
          </p:cNvPr>
          <p:cNvSpPr txBox="1"/>
          <p:nvPr/>
        </p:nvSpPr>
        <p:spPr>
          <a:xfrm>
            <a:off x="2419325" y="6451600"/>
            <a:ext cx="7335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Zdroj: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Techmania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 Science Center. Autor: Magda Králová.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Under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Creative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Commons</a:t>
            </a:r>
            <a:r>
              <a:rPr lang="cs-CZ" sz="1400" b="0" i="0" dirty="0">
                <a:solidFill>
                  <a:srgbClr val="535E5E"/>
                </a:solidFill>
                <a:effectLst/>
                <a:latin typeface="Open Sans" panose="020B0606030504020204" pitchFamily="34" charset="0"/>
              </a:rPr>
              <a:t>.</a:t>
            </a:r>
            <a:endParaRPr lang="cs-CZ" sz="140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CD3AA622-4E3A-2FDB-44EE-CBFB20072A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980" y="1169696"/>
            <a:ext cx="6982188" cy="365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383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898" y="2871499"/>
            <a:ext cx="2438400" cy="94488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064" y="2634326"/>
            <a:ext cx="2419350" cy="1419225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3079898" y="1509823"/>
            <a:ext cx="5475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Polovodičová dioda – součástka s jedním PN přechodem</a:t>
            </a:r>
          </a:p>
        </p:txBody>
      </p:sp>
    </p:spTree>
    <p:extLst>
      <p:ext uri="{BB962C8B-B14F-4D97-AF65-F5344CB8AC3E}">
        <p14:creationId xmlns:p14="http://schemas.microsoft.com/office/powerpoint/2010/main" val="9976645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63</Words>
  <Application>Microsoft Office PowerPoint</Application>
  <PresentationFormat>Širokoúhlá obrazovka</PresentationFormat>
  <Paragraphs>9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Motiv Office</vt:lpstr>
      <vt:lpstr>PN přechod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 přechod</dc:title>
  <dc:creator>Jan Vesely</dc:creator>
  <cp:lastModifiedBy>Jan Veselý</cp:lastModifiedBy>
  <cp:revision>3</cp:revision>
  <dcterms:created xsi:type="dcterms:W3CDTF">2019-11-20T17:36:54Z</dcterms:created>
  <dcterms:modified xsi:type="dcterms:W3CDTF">2023-01-15T18:52:21Z</dcterms:modified>
</cp:coreProperties>
</file>